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6"/>
  </p:notesMasterIdLst>
  <p:handoutMasterIdLst>
    <p:handoutMasterId r:id="rId7"/>
  </p:handoutMasterIdLst>
  <p:sldIdLst>
    <p:sldId id="257" r:id="rId2"/>
    <p:sldId id="261" r:id="rId3"/>
    <p:sldId id="262" r:id="rId4"/>
    <p:sldId id="263" r:id="rId5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 rtlCol="0"/>
        <a:lstStyle/>
        <a:p>
          <a:pPr rtl="0"/>
          <a:endParaRPr lang="en-US"/>
        </a:p>
      </dgm:t>
    </dgm:pt>
    <dgm:pt modelId="{40FC4FFE-8987-4A26-B7F4-8A516F18ADAE}">
      <dgm:prSet/>
      <dgm:spPr/>
      <dgm:t>
        <a:bodyPr rtlCol="0"/>
        <a:lstStyle/>
        <a:p>
          <a:pPr>
            <a:lnSpc>
              <a:spcPct val="100000"/>
            </a:lnSpc>
            <a:defRPr cap="all"/>
          </a:pPr>
          <a:r>
            <a:rPr lang="da" dirty="0"/>
            <a:t>LIF Padel i dragør Racket Club</a:t>
          </a:r>
        </a:p>
      </dgm:t>
    </dgm:pt>
    <dgm:pt modelId="{CAD7EF86-FB23-41F6-BF42-040B36DEFDB1}" type="par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5B62599A-5C9B-48E7-896E-EA782AC60C8B}" type="sibTrans" cxnId="{C7AD8469-3C68-4AF9-AB82-79B0043AA120}">
      <dgm:prSet/>
      <dgm:spPr/>
      <dgm:t>
        <a:bodyPr rtlCol="0"/>
        <a:lstStyle/>
        <a:p>
          <a:pPr rtl="0"/>
          <a:endParaRPr lang="en-US"/>
        </a:p>
      </dgm:t>
    </dgm:pt>
    <dgm:pt modelId="{49225C73-1633-42F1-AB3B-7CB183E5F8B8}">
      <dgm:prSet/>
      <dgm:spPr/>
      <dgm:t>
        <a:bodyPr rtlCol="0"/>
        <a:lstStyle/>
        <a:p>
          <a:pPr>
            <a:lnSpc>
              <a:spcPct val="100000"/>
            </a:lnSpc>
            <a:defRPr cap="all"/>
          </a:pPr>
          <a:r>
            <a:rPr lang="da" dirty="0"/>
            <a:t>Ny muligheder i Tårnby Racket club</a:t>
          </a:r>
        </a:p>
      </dgm:t>
    </dgm:pt>
    <dgm:pt modelId="{1A0E2090-1D4F-438A-8766-B6030CE01ADD}" type="par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9646853A-8964-4519-A5B1-0B7D18B2983D}" type="sibTrans" cxnId="{A9154303-8225-4248-91DC-1B0156A35F07}">
      <dgm:prSet/>
      <dgm:spPr/>
      <dgm:t>
        <a:bodyPr rtlCol="0"/>
        <a:lstStyle/>
        <a:p>
          <a:pPr rtl="0"/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2"/>
      <dgm:spPr>
        <a:solidFill>
          <a:srgbClr val="0070C0"/>
        </a:solidFill>
      </dgm:spPr>
    </dgm:pt>
    <dgm:pt modelId="{7C175B98-93F4-4D7C-BB95-1514AB879CD5}" type="pres">
      <dgm:prSet presAssocID="{40FC4FFE-8987-4A26-B7F4-8A516F18ADAE}" presName="iconRect" presStyleLbl="node1" presStyleIdx="0" presStyleCnt="2"/>
      <dgm:spPr>
        <a:ln>
          <a:noFill/>
        </a:ln>
      </dgm:spPr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2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2"/>
      <dgm:spPr>
        <a:solidFill>
          <a:srgbClr val="0070C0"/>
        </a:solidFill>
      </dgm:spPr>
    </dgm:pt>
    <dgm:pt modelId="{DB4CA7C4-FCA1-4127-B20A-2A5C031A3CF4}" type="pres">
      <dgm:prSet presAssocID="{49225C73-1633-42F1-AB3B-7CB183E5F8B8}" presName="iconRect" presStyleLbl="node1" presStyleIdx="1" presStyleCnt="2" custScaleY="95365"/>
      <dgm:spPr>
        <a:ln>
          <a:noFill/>
        </a:ln>
      </dgm:spPr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1816199" y="62805"/>
          <a:ext cx="2196000" cy="2196000"/>
        </a:xfrm>
        <a:prstGeom prst="ellipse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2284199" y="530805"/>
          <a:ext cx="1260000" cy="1260000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1114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a" sz="2300" kern="1200" dirty="0"/>
            <a:t>LIF Padel i dragør Racket Club</a:t>
          </a:r>
        </a:p>
      </dsp:txBody>
      <dsp:txXfrm>
        <a:off x="1114199" y="2942806"/>
        <a:ext cx="3600000" cy="720000"/>
      </dsp:txXfrm>
    </dsp:sp>
    <dsp:sp modelId="{BCD8CDD9-0C56-4401-ADB1-8B48DAB2C96F}">
      <dsp:nvSpPr>
        <dsp:cNvPr id="0" name=""/>
        <dsp:cNvSpPr/>
      </dsp:nvSpPr>
      <dsp:spPr>
        <a:xfrm>
          <a:off x="6046199" y="62805"/>
          <a:ext cx="2196000" cy="2196000"/>
        </a:xfrm>
        <a:prstGeom prst="ellipse">
          <a:avLst/>
        </a:prstGeom>
        <a:solidFill>
          <a:srgbClr val="0070C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6514199" y="560006"/>
          <a:ext cx="1260000" cy="1201599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5344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rtlCol="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a" sz="2300" kern="1200" dirty="0"/>
            <a:t>Ny muligheder i Tårnby Racket club</a:t>
          </a:r>
        </a:p>
      </dsp:txBody>
      <dsp:txXfrm>
        <a:off x="5344199" y="2942806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3BE5789-768C-45AD-81CB-A0119AB4D884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781934C-028A-4E6A-8F7C-5110CE9C3602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"/>
              <a:t>Klik for at redigere i master</a:t>
            </a:r>
            <a:endParaRPr lang="en-US"/>
          </a:p>
          <a:p>
            <a:pPr lvl="1" rtl="0"/>
            <a:r>
              <a:rPr lang="da"/>
              <a:t>Andet niveau</a:t>
            </a:r>
          </a:p>
          <a:p>
            <a:pPr lvl="2" rtl="0"/>
            <a:r>
              <a:rPr lang="da"/>
              <a:t>Tredje niveau</a:t>
            </a:r>
          </a:p>
          <a:p>
            <a:pPr lvl="3" rtl="0"/>
            <a:r>
              <a:rPr lang="da"/>
              <a:t>Fjerde niveau</a:t>
            </a:r>
          </a:p>
          <a:p>
            <a:pPr lvl="4" rtl="0"/>
            <a:r>
              <a:rPr lang="da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10" name="Rektangel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ktangel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ktangel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e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Lige forbindelse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Lige forbindelse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Lige forbindelse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64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20" name="Pladsholder til dato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D9C7BD49-FF07-40D3-8405-8E9CD011413F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21" name="Pladsholder til sidefod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Pladsholder til slidenumm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da-DK"/>
              <a:t>Klik for at redigere teksttypografierne i masteren</a:t>
            </a:r>
          </a:p>
          <a:p>
            <a:pPr lvl="1" rtl="0"/>
            <a:r>
              <a:rPr lang="da-DK"/>
              <a:t>Andet niveau</a:t>
            </a:r>
          </a:p>
          <a:p>
            <a:pPr lvl="2" rtl="0"/>
            <a:r>
              <a:rPr lang="da-DK"/>
              <a:t>Tredje niveau</a:t>
            </a:r>
          </a:p>
          <a:p>
            <a:pPr lvl="3" rtl="0"/>
            <a:r>
              <a:rPr lang="da-DK"/>
              <a:t>Fjerde niveau</a:t>
            </a:r>
          </a:p>
          <a:p>
            <a:pPr lvl="4" rtl="0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748B7A-C570-4E41-BAE9-B37F64D83DA7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 hasCustomPrompt="1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da-DK"/>
              <a:t>Klik for at redigere teksttypografierne i masteren</a:t>
            </a:r>
          </a:p>
          <a:p>
            <a:pPr lvl="1" rtl="0"/>
            <a:r>
              <a:rPr lang="da-DK"/>
              <a:t>Andet niveau</a:t>
            </a:r>
          </a:p>
          <a:p>
            <a:pPr lvl="2" rtl="0"/>
            <a:r>
              <a:rPr lang="da-DK"/>
              <a:t>Tredje niveau</a:t>
            </a:r>
          </a:p>
          <a:p>
            <a:pPr lvl="3" rtl="0"/>
            <a:r>
              <a:rPr lang="da-DK"/>
              <a:t>Fjerde niveau</a:t>
            </a:r>
          </a:p>
          <a:p>
            <a:pPr lvl="4" rtl="0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420C39-78BF-464C-BE6C-C016F71F2D40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da-DK"/>
              <a:t>Klik for at redigere teksttypografierne i masteren</a:t>
            </a:r>
          </a:p>
          <a:p>
            <a:pPr lvl="1" rtl="0"/>
            <a:r>
              <a:rPr lang="da-DK"/>
              <a:t>Andet niveau</a:t>
            </a:r>
          </a:p>
          <a:p>
            <a:pPr lvl="2" rtl="0"/>
            <a:r>
              <a:rPr lang="da-DK"/>
              <a:t>Tredje niveau</a:t>
            </a:r>
          </a:p>
          <a:p>
            <a:pPr lvl="3" rtl="0"/>
            <a:r>
              <a:rPr lang="da-DK"/>
              <a:t>Fjerde niveau</a:t>
            </a:r>
          </a:p>
          <a:p>
            <a:pPr lvl="4" rtl="0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AEDD402-A15F-4373-B9D6-DDC091F1A43C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tion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23" name="Rektangel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ktangel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ktangel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64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grpSp>
        <p:nvGrpSpPr>
          <p:cNvPr id="16" name="Gruppe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Lige forbindelse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Lige forbindelse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Lige forbindelse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D78B1FDE-56AC-4248-9D7A-3B7A4777F354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a-DK"/>
              <a:t>Klik for at redigere teksttypografierne i masteren</a:t>
            </a:r>
          </a:p>
          <a:p>
            <a:pPr lvl="1" rtl="0"/>
            <a:r>
              <a:rPr lang="da-DK"/>
              <a:t>Andet niveau</a:t>
            </a:r>
          </a:p>
          <a:p>
            <a:pPr lvl="2" rtl="0"/>
            <a:r>
              <a:rPr lang="da-DK"/>
              <a:t>Tredje niveau</a:t>
            </a:r>
          </a:p>
          <a:p>
            <a:pPr lvl="3" rtl="0"/>
            <a:r>
              <a:rPr lang="da-DK"/>
              <a:t>Fjerde niveau</a:t>
            </a:r>
          </a:p>
          <a:p>
            <a:pPr lvl="4" rtl="0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a-DK"/>
              <a:t>Klik for at redigere teksttypografierne i masteren</a:t>
            </a:r>
          </a:p>
          <a:p>
            <a:pPr lvl="1" rtl="0"/>
            <a:r>
              <a:rPr lang="da-DK"/>
              <a:t>Andet niveau</a:t>
            </a:r>
          </a:p>
          <a:p>
            <a:pPr lvl="2" rtl="0"/>
            <a:r>
              <a:rPr lang="da-DK"/>
              <a:t>Tredje niveau</a:t>
            </a:r>
          </a:p>
          <a:p>
            <a:pPr lvl="3" rtl="0"/>
            <a:r>
              <a:rPr lang="da-DK"/>
              <a:t>Fjerde niveau</a:t>
            </a:r>
          </a:p>
          <a:p>
            <a:pPr lvl="4" rtl="0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3CB0294-577D-4E2E-AFC7-F7E0471577A3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a-DK"/>
              <a:t>Klik for at redigere teksttypografierne i masteren</a:t>
            </a:r>
          </a:p>
          <a:p>
            <a:pPr lvl="1" rtl="0"/>
            <a:r>
              <a:rPr lang="da-DK"/>
              <a:t>Andet niveau</a:t>
            </a:r>
          </a:p>
          <a:p>
            <a:pPr lvl="2" rtl="0"/>
            <a:r>
              <a:rPr lang="da-DK"/>
              <a:t>Tredje niveau</a:t>
            </a:r>
          </a:p>
          <a:p>
            <a:pPr lvl="3" rtl="0"/>
            <a:r>
              <a:rPr lang="da-DK"/>
              <a:t>Fjerde niveau</a:t>
            </a:r>
          </a:p>
          <a:p>
            <a:pPr lvl="4" rtl="0"/>
            <a:r>
              <a:rPr lang="da-DK"/>
              <a:t>Femte niveau</a:t>
            </a:r>
            <a:endParaRPr lang="da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a-DK"/>
              <a:t>Klik for at redigere teksttypografierne i masteren</a:t>
            </a:r>
          </a:p>
          <a:p>
            <a:pPr lvl="1" rtl="0"/>
            <a:r>
              <a:rPr lang="da-DK"/>
              <a:t>Andet niveau</a:t>
            </a:r>
          </a:p>
          <a:p>
            <a:pPr lvl="2" rtl="0"/>
            <a:r>
              <a:rPr lang="da-DK"/>
              <a:t>Tredje niveau</a:t>
            </a:r>
          </a:p>
          <a:p>
            <a:pPr lvl="3" rtl="0"/>
            <a:r>
              <a:rPr lang="da-DK"/>
              <a:t>Fjerde niveau</a:t>
            </a:r>
          </a:p>
          <a:p>
            <a:pPr lvl="4" rtl="0"/>
            <a:r>
              <a:rPr lang="da-DK"/>
              <a:t>Femte niveau</a:t>
            </a:r>
            <a:endParaRPr lang="da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EBC83F-1F0D-48BE-A768-B5BF646CDF61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4A968A-92D6-4A8B-83FF-2A73355EEB31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9C4EF2-5995-428B-B0E4-CCA78EF73147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da-DK"/>
              <a:t>Klik for at redigere teksttypografierne i masteren</a:t>
            </a:r>
          </a:p>
          <a:p>
            <a:pPr lvl="1" rtl="0"/>
            <a:r>
              <a:rPr lang="da-DK"/>
              <a:t>Andet niveau</a:t>
            </a:r>
          </a:p>
          <a:p>
            <a:pPr lvl="2" rtl="0"/>
            <a:r>
              <a:rPr lang="da-DK"/>
              <a:t>Tredje niveau</a:t>
            </a:r>
          </a:p>
          <a:p>
            <a:pPr lvl="3" rtl="0"/>
            <a:r>
              <a:rPr lang="da-DK"/>
              <a:t>Fjerde niveau</a:t>
            </a:r>
          </a:p>
          <a:p>
            <a:pPr lvl="4" rtl="0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a-DK"/>
              <a:t>Klik for at redigere teksttypografierne i masteren</a:t>
            </a:r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ABDE8D8B-4E92-4583-90A2-6A5F67D25B52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9" name="Pladsholder til sidefod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 dirty="0"/>
          </a:p>
        </p:txBody>
      </p:sp>
      <p:sp>
        <p:nvSpPr>
          <p:cNvPr id="11" name="Pladsholder til slidenumm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ladsholder til billed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a-DK" dirty="0"/>
              <a:t>Klik på ikonet for at tilføje et billede</a:t>
            </a:r>
            <a:endParaRPr lang="en-US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4934ACCF-F09F-45D3-84A0-162EB2F6C39A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ktangel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7" name="Rektangel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ktangel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a" dirty="0"/>
              <a:t>Klik for at redigere titeltypografier i master</a:t>
            </a:r>
            <a:endParaRPr lang="en-US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a"/>
              <a:t>Klik for at redigere i master</a:t>
            </a:r>
          </a:p>
          <a:p>
            <a:pPr lvl="1" rtl="0"/>
            <a:r>
              <a:rPr lang="da"/>
              <a:t>Andet niveau</a:t>
            </a:r>
          </a:p>
          <a:p>
            <a:pPr lvl="2" rtl="0"/>
            <a:r>
              <a:rPr lang="da"/>
              <a:t>Tredje niveau</a:t>
            </a:r>
          </a:p>
          <a:p>
            <a:pPr lvl="3" rtl="0"/>
            <a:r>
              <a:rPr lang="da"/>
              <a:t>Fjerde niveau</a:t>
            </a:r>
          </a:p>
          <a:p>
            <a:pPr lvl="4" rtl="0"/>
            <a:r>
              <a:rPr lang="da"/>
              <a:t>Femte niveau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403689A1-C5B0-47D7-A349-01415DC5C58D}" type="datetime1">
              <a:rPr lang="da-DK" smtClean="0"/>
              <a:t>23-11-2023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 descr="Et nærbillede af et logo&#10;&#10;Automatisk genereret beskrivels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ktangel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  <p:txBody>
          <a:bodyPr/>
          <a:lstStyle/>
          <a:p>
            <a:endParaRPr lang="da-DK" dirty="0"/>
          </a:p>
        </p:txBody>
      </p:sp>
      <p:sp>
        <p:nvSpPr>
          <p:cNvPr id="84" name="Rektangel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  <p:txBody>
          <a:bodyPr/>
          <a:lstStyle/>
          <a:p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 rtlCol="0">
            <a:normAutofit/>
          </a:bodyPr>
          <a:lstStyle/>
          <a:p>
            <a:pPr rtl="0"/>
            <a:r>
              <a:rPr lang="da" sz="4400" dirty="0">
                <a:solidFill>
                  <a:schemeClr val="tx1"/>
                </a:solidFill>
              </a:rPr>
              <a:t>LIF Padel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da" dirty="0">
                <a:solidFill>
                  <a:schemeClr val="tx1"/>
                </a:solidFill>
              </a:rPr>
              <a:t>Rasmus – Marianne - Palle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>
            <a:normAutofit/>
          </a:bodyPr>
          <a:lstStyle/>
          <a:p>
            <a:pPr algn="ctr" rtl="0"/>
            <a:r>
              <a:rPr lang="da" dirty="0"/>
              <a:t>LIF Padel idag</a:t>
            </a:r>
          </a:p>
        </p:txBody>
      </p:sp>
      <p:graphicFrame>
        <p:nvGraphicFramePr>
          <p:cNvPr id="5" name="Pladsholder til indhold 2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56262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Billede 3" descr="Et billede, der indeholder symbol, emblem, logo, våbenmærke/emblem&#10;&#10;Automatisk genereret beskrivelse">
            <a:extLst>
              <a:ext uri="{FF2B5EF4-FFF2-40B4-BE49-F238E27FC236}">
                <a16:creationId xmlns:a16="http://schemas.microsoft.com/office/drawing/2014/main" id="{993D6FB4-348A-DC65-DAF6-572B1189E7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691" y="2838091"/>
            <a:ext cx="1130060" cy="1233577"/>
          </a:xfrm>
          <a:prstGeom prst="rect">
            <a:avLst/>
          </a:prstGeom>
        </p:spPr>
      </p:pic>
      <p:pic>
        <p:nvPicPr>
          <p:cNvPr id="6" name="Billede 5" descr="Et billede, der indeholder symbol, emblem, logo, våbenmærke/emblem&#10;&#10;Automatisk genereret beskrivelse">
            <a:extLst>
              <a:ext uri="{FF2B5EF4-FFF2-40B4-BE49-F238E27FC236}">
                <a16:creationId xmlns:a16="http://schemas.microsoft.com/office/drawing/2014/main" id="{2E85B7FB-D2C1-DFBE-3FF3-6B2BBB57DC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877" y="2838091"/>
            <a:ext cx="1130060" cy="1233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BD733B-B115-8FA2-AA6C-5776C4885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90881"/>
          </a:xfrm>
        </p:spPr>
        <p:txBody>
          <a:bodyPr>
            <a:normAutofit fontScale="90000"/>
          </a:bodyPr>
          <a:lstStyle/>
          <a:p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5D8569B-EAE2-348E-D533-3143E835E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Vi er i dag ca. 25 </a:t>
            </a:r>
            <a:r>
              <a:rPr lang="da-DK" dirty="0" err="1"/>
              <a:t>Padel</a:t>
            </a:r>
            <a:r>
              <a:rPr lang="da-DK" dirty="0"/>
              <a:t> spillere i LIF</a:t>
            </a:r>
          </a:p>
          <a:p>
            <a:r>
              <a:rPr lang="da-DK" dirty="0"/>
              <a:t>Vi bruger i dag 30.000 kr. i LIF budget</a:t>
            </a:r>
          </a:p>
          <a:p>
            <a:r>
              <a:rPr lang="da-DK" dirty="0"/>
              <a:t>I dag kan man bestille bane vi Rasmus på mail så sikker han bane bestillingen.</a:t>
            </a:r>
          </a:p>
          <a:p>
            <a:r>
              <a:rPr lang="da-DK" dirty="0"/>
              <a:t>Vi har fået et tilbud fra Tårnby Racket Club som ligner det vi har i Dragør</a:t>
            </a:r>
          </a:p>
          <a:p>
            <a:r>
              <a:rPr lang="da-DK" dirty="0"/>
              <a:t>Spille fra 6.00 til 15.00 til lav takst</a:t>
            </a:r>
          </a:p>
          <a:p>
            <a:r>
              <a:rPr lang="da-DK" dirty="0"/>
              <a:t>Spille fra 15 til 22 til høj takst</a:t>
            </a:r>
          </a:p>
          <a:p>
            <a:r>
              <a:rPr lang="da-DK" dirty="0"/>
              <a:t>Der skal findes en løsning på bane bestilling og brug af banerne </a:t>
            </a:r>
          </a:p>
          <a:p>
            <a:r>
              <a:rPr lang="da-DK" dirty="0"/>
              <a:t>Generelt så kan 4 man spille dobbelt på en bane 1 gang om ugen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DFD4DC3-D2EE-B298-7564-3E554DD50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AEDD402-A15F-4373-B9D6-DDC091F1A43C}" type="datetime1">
              <a:rPr lang="da-DK" smtClean="0"/>
              <a:t>23-11-2023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572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8D122-DE9B-9F7F-8821-119EF0F9E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52781"/>
          </a:xfrm>
        </p:spPr>
        <p:txBody>
          <a:bodyPr>
            <a:normAutofit fontScale="90000"/>
          </a:bodyPr>
          <a:lstStyle/>
          <a:p>
            <a:r>
              <a:rPr lang="da-DK" dirty="0"/>
              <a:t>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A691AF5-B23A-C8D9-4531-E6537746E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Egen betaling ?</a:t>
            </a:r>
          </a:p>
          <a:p>
            <a:r>
              <a:rPr lang="da-DK" dirty="0"/>
              <a:t>I dag er der en egen betaling i Bowling og i Gokart</a:t>
            </a:r>
          </a:p>
          <a:p>
            <a:r>
              <a:rPr lang="da-DK" dirty="0"/>
              <a:t>Bowling betaler 85 kr. pr. mdr. (sættes op til 90 Kr. pr. mdr.)</a:t>
            </a:r>
          </a:p>
          <a:p>
            <a:r>
              <a:rPr lang="da-DK" dirty="0"/>
              <a:t>Gokart 125 hver gang de kører</a:t>
            </a:r>
          </a:p>
          <a:p>
            <a:endParaRPr lang="da-DK" dirty="0"/>
          </a:p>
          <a:p>
            <a:r>
              <a:rPr lang="da-DK" dirty="0"/>
              <a:t>Forslag til egen betaling i </a:t>
            </a:r>
            <a:r>
              <a:rPr lang="da-DK" dirty="0" err="1"/>
              <a:t>Padel</a:t>
            </a:r>
            <a:r>
              <a:rPr lang="da-DK" dirty="0"/>
              <a:t> kunne være 90 kr. pr. mdr. </a:t>
            </a:r>
            <a:br>
              <a:rPr lang="da-DK" dirty="0"/>
            </a:br>
            <a:r>
              <a:rPr lang="da-DK" dirty="0"/>
              <a:t>(dette er en ordning vore 2 lønkontoer kan administrer)</a:t>
            </a:r>
          </a:p>
          <a:p>
            <a:r>
              <a:rPr lang="da-DK" dirty="0"/>
              <a:t>Med egen betaling kan vi sætte trekvens op til at man kan spille </a:t>
            </a:r>
            <a:r>
              <a:rPr lang="da-DK"/>
              <a:t>2 gange om ugen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9C9A0A-93EC-B6A5-7AAB-F703DA695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AEDD402-A15F-4373-B9D6-DDC091F1A43C}" type="datetime1">
              <a:rPr lang="da-DK" smtClean="0"/>
              <a:t>23-11-2023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331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704_TF78438558" id="{8664A227-7B84-464B-B150-6F2FB8F6266C}" vid="{534FFB62-1C27-4911-B10A-418B5E0B64F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{008FE90A-1B19-432A-9793-755B31A63F10}tf78438558_win32</Template>
  <TotalTime>18</TotalTime>
  <Words>206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Calibri</vt:lpstr>
      <vt:lpstr>Century Gothic</vt:lpstr>
      <vt:lpstr>Garamond</vt:lpstr>
      <vt:lpstr>SavonVTI</vt:lpstr>
      <vt:lpstr>LIF Padel</vt:lpstr>
      <vt:lpstr>LIF Padel idag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 Padel</dc:title>
  <dc:creator>Palle Andersen</dc:creator>
  <cp:lastModifiedBy>Palle Andersen</cp:lastModifiedBy>
  <cp:revision>1</cp:revision>
  <dcterms:created xsi:type="dcterms:W3CDTF">2023-11-23T10:40:59Z</dcterms:created>
  <dcterms:modified xsi:type="dcterms:W3CDTF">2023-11-23T10:59:35Z</dcterms:modified>
</cp:coreProperties>
</file>