
<file path=[Content_Types].xml><?xml version="1.0" encoding="utf-8"?>
<Types xmlns="http://schemas.openxmlformats.org/package/2006/content-types">
  <Default Extension="bin" ContentType="image/jpeg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media/image3.bin" ContentType="image/x-emf"/>
  <Override PartName="/ppt/media/image4.bin" ContentType="image/png"/>
  <Override PartName="/ppt/media/image5.bin" ContentType="image/png"/>
  <Override PartName="/ppt/media/image6.bin" ContentType="image/png"/>
  <Override PartName="/ppt/media/image7.bin" ContentType="image/png"/>
  <Override PartName="/ppt/media/image8.bin" ContentType="image/x-emf"/>
  <Override PartName="/ppt/media/image10.bin" ContentType="image/x-emf"/>
  <Override PartName="/ppt/media/image11.bin" ContentType="image/x-emf"/>
  <Override PartName="/ppt/media/image12.bin" ContentType="image/png"/>
  <Override PartName="/ppt/media/image13.bin" ContentType="image/png"/>
  <Override PartName="/ppt/media/image14.bin" ContentType="image/png"/>
  <Override PartName="/ppt/media/image15.bin" ContentType="image/png"/>
  <Override PartName="/ppt/media/image16.bin" ContentType="image/png"/>
  <Override PartName="/ppt/media/image17.bin" ContentType="image/png"/>
  <Override PartName="/ppt/media/image18.bin" ContentType="image/png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262E"/>
    <a:srgbClr val="E0E4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707" autoAdjust="0"/>
  </p:normalViewPr>
  <p:slideViewPr>
    <p:cSldViewPr showGuides="1">
      <p:cViewPr varScale="1">
        <p:scale>
          <a:sx n="102" d="100"/>
          <a:sy n="102" d="100"/>
        </p:scale>
        <p:origin x="954" y="31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E53BF71-DED3-45D4-AF49-077294CA2509}" type="datetimeFigureOut">
              <a:rPr lang="da-DK"/>
              <a:pPr/>
              <a:t>25-03-2025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A08B8F0-DD9F-4F83-A377-721DC65A5E6C}" type="slidenum">
              <a:rPr lang="da-DK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17391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8B8F0-DD9F-4F83-A377-721DC65A5E6C}" type="slidenum">
              <a:rPr lang="da-DK"/>
              <a:pPr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93629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08B8F0-DD9F-4F83-A377-721DC65A5E6C}" type="slidenum">
              <a:rPr kumimoji="0" lang="da-DK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a-DK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3629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8B8F0-DD9F-4F83-A377-721DC65A5E6C}" type="slidenum">
              <a:rPr lang="da-DK"/>
              <a:pPr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50828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8B8F0-DD9F-4F83-A377-721DC65A5E6C}" type="slidenum">
              <a:rPr lang="da-DK"/>
              <a:pPr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93011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bin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bin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bin"/><Relationship Id="rId2" Type="http://schemas.openxmlformats.org/officeDocument/2006/relationships/image" Target="../media/image4.bin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bin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bin"/><Relationship Id="rId2" Type="http://schemas.openxmlformats.org/officeDocument/2006/relationships/image" Target="../media/image7.bin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bin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bin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bin"/><Relationship Id="rId2" Type="http://schemas.openxmlformats.org/officeDocument/2006/relationships/image" Target="../media/image7.bin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bin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bin"/><Relationship Id="rId2" Type="http://schemas.openxmlformats.org/officeDocument/2006/relationships/image" Target="../media/image4.bin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bin"/><Relationship Id="rId2" Type="http://schemas.openxmlformats.org/officeDocument/2006/relationships/image" Target="../media/image6.bin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bin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4.bin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bin"/><Relationship Id="rId2" Type="http://schemas.openxmlformats.org/officeDocument/2006/relationships/image" Target="../media/image4.bin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bin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bin"/><Relationship Id="rId2" Type="http://schemas.openxmlformats.org/officeDocument/2006/relationships/image" Target="../media/image4.bin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emf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bin"/><Relationship Id="rId2" Type="http://schemas.openxmlformats.org/officeDocument/2006/relationships/image" Target="../media/image4.bin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bin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bin"/><Relationship Id="rId2" Type="http://schemas.openxmlformats.org/officeDocument/2006/relationships/image" Target="../media/image6.bin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bin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bin"/><Relationship Id="rId3" Type="http://schemas.openxmlformats.org/officeDocument/2006/relationships/image" Target="../media/image13.bin"/><Relationship Id="rId7" Type="http://schemas.openxmlformats.org/officeDocument/2006/relationships/image" Target="../media/image17.bin"/><Relationship Id="rId2" Type="http://schemas.openxmlformats.org/officeDocument/2006/relationships/image" Target="../media/image12.bin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bin"/><Relationship Id="rId5" Type="http://schemas.openxmlformats.org/officeDocument/2006/relationships/image" Target="../media/image15.bin"/><Relationship Id="rId4" Type="http://schemas.openxmlformats.org/officeDocument/2006/relationships/image" Target="../media/image14.bin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bin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bin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bin"/><Relationship Id="rId2" Type="http://schemas.openxmlformats.org/officeDocument/2006/relationships/image" Target="../media/image4.bin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bin"/><Relationship Id="rId2" Type="http://schemas.openxmlformats.org/officeDocument/2006/relationships/image" Target="../media/image6.bin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icture Mast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9023186" y="152116"/>
            <a:ext cx="2743200" cy="72528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21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rgbClr val="E0E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tIns="1008000"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3453" y="911377"/>
            <a:ext cx="9568391" cy="2299091"/>
          </a:xfrm>
        </p:spPr>
        <p:txBody>
          <a:bodyPr anchor="t" anchorCtr="0">
            <a:spAutoFit/>
          </a:bodyPr>
          <a:lstStyle>
            <a:lvl1pPr marL="1224000" indent="-1224000" algn="l">
              <a:buClr>
                <a:schemeClr val="accent2"/>
              </a:buClr>
              <a:buSzPct val="105000"/>
              <a:buFont typeface="Wingdings" panose="05000000000000000000" pitchFamily="2" charset="2"/>
              <a:buChar char="è"/>
              <a:defRPr sz="6000" b="0" spc="-4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Insert text in maximum three lines, use bold to highlight word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7612" y="5897723"/>
            <a:ext cx="8180696" cy="545012"/>
          </a:xfrm>
        </p:spPr>
        <p:txBody>
          <a:bodyPr anchor="b" anchorCtr="0"/>
          <a:lstStyle>
            <a:lvl1pPr marL="0" indent="0" algn="l">
              <a:buNone/>
              <a:defRPr sz="135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insert name, department or other text</a:t>
            </a:r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>
          <a:xfrm>
            <a:off x="687612" y="6429947"/>
            <a:ext cx="8180696" cy="365125"/>
          </a:xfrm>
        </p:spPr>
        <p:txBody>
          <a:bodyPr anchor="t" anchorCtr="0"/>
          <a:lstStyle>
            <a:lvl1pPr>
              <a:defRPr sz="1350"/>
            </a:lvl1pPr>
          </a:lstStyle>
          <a:p>
            <a:endParaRPr lang="en-GB" dirty="0"/>
          </a:p>
        </p:txBody>
      </p:sp>
      <p:sp>
        <p:nvSpPr>
          <p:cNvPr id="10" name="Logo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810000" y="6094800"/>
            <a:ext cx="2124000" cy="504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.</a:t>
            </a:r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>
          <a:xfrm>
            <a:off x="482394" y="-260201"/>
            <a:ext cx="5613606" cy="81598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375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x 2 gray Mast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600" y="1979999"/>
            <a:ext cx="5138839" cy="3687375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/>
          </p:nvPr>
        </p:nvSpPr>
        <p:spPr>
          <a:xfrm>
            <a:off x="6383561" y="1979999"/>
            <a:ext cx="5140800" cy="368737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rgbClr val="E0E4E7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5"/>
          </p:nvPr>
        </p:nvSpPr>
        <p:spPr>
          <a:xfrm>
            <a:off x="367004" y="1"/>
            <a:ext cx="5728996" cy="220776"/>
          </a:xfrm>
        </p:spPr>
        <p:txBody>
          <a:bodyPr/>
          <a:lstStyle>
            <a:lvl1pPr>
              <a:defRPr>
                <a:solidFill>
                  <a:srgbClr val="E0E4E7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031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x 2 white Mast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2" name="Master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88" y="6094579"/>
            <a:ext cx="2122105" cy="50399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600" y="1979999"/>
            <a:ext cx="5138839" cy="3687375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/>
          </p:nvPr>
        </p:nvSpPr>
        <p:spPr>
          <a:xfrm>
            <a:off x="6383561" y="1979999"/>
            <a:ext cx="5140800" cy="368737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5"/>
          </p:nvPr>
        </p:nvSpPr>
        <p:spPr>
          <a:xfrm>
            <a:off x="367004" y="1"/>
            <a:ext cx="5728996" cy="220776"/>
          </a:xfrm>
        </p:spPr>
        <p:txBody>
          <a:bodyPr/>
          <a:lstStyle>
            <a:lvl1pPr>
              <a:defRPr>
                <a:solidFill>
                  <a:srgbClr val="E0E4E7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128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x 5 gray Mast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 hidden="1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 sz="100">
                <a:solidFill>
                  <a:srgbClr val="E0E4E7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45822" y="219600"/>
            <a:ext cx="5198150" cy="139680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One line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600" y="1979999"/>
            <a:ext cx="5125598" cy="3687375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6382800" y="847263"/>
            <a:ext cx="2340000" cy="2113685"/>
          </a:xfrm>
        </p:spPr>
        <p:txBody>
          <a:bodyPr/>
          <a:lstStyle>
            <a:lvl1pPr marL="288000" indent="-288000">
              <a:defRPr sz="1500"/>
            </a:lvl1pPr>
            <a:lvl2pPr marL="288000" indent="0">
              <a:defRPr sz="1500"/>
            </a:lvl2pPr>
            <a:lvl3pPr marL="576000" indent="-288000">
              <a:defRPr sz="1500"/>
            </a:lvl3pPr>
            <a:lvl4pPr marL="864000" indent="-288000">
              <a:defRPr sz="1500"/>
            </a:lvl4pPr>
            <a:lvl5pPr marL="1152000">
              <a:defRPr sz="1500"/>
            </a:lvl5pPr>
          </a:lstStyle>
          <a:p>
            <a:pPr lvl="0"/>
            <a:r>
              <a:rPr lang="en-GB" dirty="0"/>
              <a:t>Insert chart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4" hasCustomPrompt="1"/>
          </p:nvPr>
        </p:nvSpPr>
        <p:spPr>
          <a:xfrm>
            <a:off x="6382800" y="3554174"/>
            <a:ext cx="2340000" cy="2113200"/>
          </a:xfrm>
        </p:spPr>
        <p:txBody>
          <a:bodyPr/>
          <a:lstStyle>
            <a:lvl1pPr marL="288000" indent="-288000">
              <a:defRPr sz="1500"/>
            </a:lvl1pPr>
            <a:lvl2pPr marL="288000" indent="0">
              <a:defRPr sz="1500"/>
            </a:lvl2pPr>
            <a:lvl3pPr marL="576000" indent="-288000">
              <a:defRPr sz="1500"/>
            </a:lvl3pPr>
            <a:lvl4pPr marL="864000" indent="-288000">
              <a:defRPr sz="1500"/>
            </a:lvl4pPr>
            <a:lvl5pPr marL="1152000" indent="-288000">
              <a:defRPr sz="1500"/>
            </a:lvl5pPr>
          </a:lstStyle>
          <a:p>
            <a:pPr lvl="0"/>
            <a:r>
              <a:rPr lang="en-GB" dirty="0"/>
              <a:t>Insert chart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5" hasCustomPrompt="1"/>
          </p:nvPr>
        </p:nvSpPr>
        <p:spPr>
          <a:xfrm>
            <a:off x="9168138" y="847262"/>
            <a:ext cx="2340000" cy="2113685"/>
          </a:xfrm>
        </p:spPr>
        <p:txBody>
          <a:bodyPr/>
          <a:lstStyle>
            <a:lvl1pPr marL="288000" indent="-288000">
              <a:defRPr sz="1500"/>
            </a:lvl1pPr>
            <a:lvl2pPr marL="288000" indent="0">
              <a:defRPr sz="1500"/>
            </a:lvl2pPr>
            <a:lvl3pPr marL="576000" indent="-288000">
              <a:defRPr sz="1500"/>
            </a:lvl3pPr>
            <a:lvl4pPr marL="864000" indent="-288000">
              <a:defRPr sz="1500"/>
            </a:lvl4pPr>
            <a:lvl5pPr marL="1152000" indent="-288000">
              <a:defRPr sz="1500"/>
            </a:lvl5pPr>
          </a:lstStyle>
          <a:p>
            <a:pPr lvl="0"/>
            <a:r>
              <a:rPr lang="en-GB" dirty="0"/>
              <a:t>Insert chart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3" name="Content Placeholder 6"/>
          <p:cNvSpPr>
            <a:spLocks noGrp="1"/>
          </p:cNvSpPr>
          <p:nvPr>
            <p:ph sz="quarter" idx="20"/>
          </p:nvPr>
        </p:nvSpPr>
        <p:spPr>
          <a:xfrm>
            <a:off x="9168138" y="3554174"/>
            <a:ext cx="2340000" cy="2113200"/>
          </a:xfrm>
        </p:spPr>
        <p:txBody>
          <a:bodyPr/>
          <a:lstStyle>
            <a:lvl1pPr marL="288000" indent="-288000">
              <a:defRPr sz="1500"/>
            </a:lvl1pPr>
            <a:lvl2pPr marL="288000" indent="0">
              <a:defRPr sz="1500"/>
            </a:lvl2pPr>
            <a:lvl3pPr marL="576000" indent="-288000">
              <a:defRPr sz="1500"/>
            </a:lvl3pPr>
            <a:lvl4pPr marL="864000" indent="-288000">
              <a:defRPr sz="1500"/>
            </a:lvl4pPr>
            <a:lvl5pPr marL="1152000" indent="-288000">
              <a:defRPr sz="1500"/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 dirty="0"/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8"/>
          </p:nvPr>
        </p:nvSpPr>
        <p:spPr>
          <a:xfrm>
            <a:off x="367004" y="1"/>
            <a:ext cx="5728996" cy="219600"/>
          </a:xfrm>
        </p:spPr>
        <p:txBody>
          <a:bodyPr/>
          <a:lstStyle>
            <a:lvl1pPr>
              <a:defRPr>
                <a:solidFill>
                  <a:srgbClr val="E0E4E7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38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x 5 white Mast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6" name="Master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88" y="6094579"/>
            <a:ext cx="2122105" cy="503999"/>
          </a:xfrm>
          <a:prstGeom prst="rect">
            <a:avLst/>
          </a:prstGeom>
        </p:spPr>
      </p:pic>
      <p:sp>
        <p:nvSpPr>
          <p:cNvPr id="2" name="Date Placeholder 1" hidden="1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 sz="100">
                <a:solidFill>
                  <a:srgbClr val="E0E4E7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45822" y="219600"/>
            <a:ext cx="5198150" cy="139680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One line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600" y="1979999"/>
            <a:ext cx="5125598" cy="3687375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6382800" y="847263"/>
            <a:ext cx="2340000" cy="2113685"/>
          </a:xfrm>
        </p:spPr>
        <p:txBody>
          <a:bodyPr/>
          <a:lstStyle>
            <a:lvl1pPr marL="288000" indent="-288000">
              <a:defRPr sz="1500"/>
            </a:lvl1pPr>
            <a:lvl2pPr marL="288000" indent="0">
              <a:defRPr sz="1500"/>
            </a:lvl2pPr>
            <a:lvl3pPr marL="576000" indent="-288000">
              <a:defRPr sz="1500"/>
            </a:lvl3pPr>
            <a:lvl4pPr marL="864000" indent="-288000">
              <a:defRPr sz="1500"/>
            </a:lvl4pPr>
            <a:lvl5pPr marL="1152000">
              <a:defRPr sz="1500"/>
            </a:lvl5pPr>
          </a:lstStyle>
          <a:p>
            <a:pPr lvl="0"/>
            <a:r>
              <a:rPr lang="en-GB" dirty="0"/>
              <a:t>Insert chart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4" hasCustomPrompt="1"/>
          </p:nvPr>
        </p:nvSpPr>
        <p:spPr>
          <a:xfrm>
            <a:off x="6382800" y="3554174"/>
            <a:ext cx="2340000" cy="2113200"/>
          </a:xfrm>
        </p:spPr>
        <p:txBody>
          <a:bodyPr/>
          <a:lstStyle>
            <a:lvl1pPr marL="288000" indent="-288000">
              <a:defRPr sz="1500"/>
            </a:lvl1pPr>
            <a:lvl2pPr marL="288000" indent="0">
              <a:defRPr sz="1500"/>
            </a:lvl2pPr>
            <a:lvl3pPr marL="576000" indent="-288000">
              <a:defRPr sz="1500"/>
            </a:lvl3pPr>
            <a:lvl4pPr marL="864000" indent="-288000">
              <a:defRPr sz="1500"/>
            </a:lvl4pPr>
            <a:lvl5pPr marL="1152000" indent="-288000">
              <a:defRPr sz="1500"/>
            </a:lvl5pPr>
          </a:lstStyle>
          <a:p>
            <a:pPr lvl="0"/>
            <a:r>
              <a:rPr lang="en-GB" dirty="0"/>
              <a:t>Insert chart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5" hasCustomPrompt="1"/>
          </p:nvPr>
        </p:nvSpPr>
        <p:spPr>
          <a:xfrm>
            <a:off x="9168138" y="847262"/>
            <a:ext cx="2340000" cy="2113685"/>
          </a:xfrm>
        </p:spPr>
        <p:txBody>
          <a:bodyPr/>
          <a:lstStyle>
            <a:lvl1pPr marL="288000" indent="-288000">
              <a:defRPr sz="1500"/>
            </a:lvl1pPr>
            <a:lvl2pPr marL="288000" indent="0">
              <a:defRPr sz="1500"/>
            </a:lvl2pPr>
            <a:lvl3pPr marL="576000" indent="-288000">
              <a:defRPr sz="1500"/>
            </a:lvl3pPr>
            <a:lvl4pPr marL="864000" indent="-288000">
              <a:defRPr sz="1500"/>
            </a:lvl4pPr>
            <a:lvl5pPr marL="1152000" indent="-288000">
              <a:defRPr sz="1500"/>
            </a:lvl5pPr>
          </a:lstStyle>
          <a:p>
            <a:pPr lvl="0"/>
            <a:r>
              <a:rPr lang="en-GB" dirty="0"/>
              <a:t>Insert chart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3" name="Content Placeholder 6"/>
          <p:cNvSpPr>
            <a:spLocks noGrp="1"/>
          </p:cNvSpPr>
          <p:nvPr>
            <p:ph sz="quarter" idx="20"/>
          </p:nvPr>
        </p:nvSpPr>
        <p:spPr>
          <a:xfrm>
            <a:off x="9168138" y="3554174"/>
            <a:ext cx="2340000" cy="2113200"/>
          </a:xfrm>
        </p:spPr>
        <p:txBody>
          <a:bodyPr/>
          <a:lstStyle>
            <a:lvl1pPr marL="288000" indent="-288000">
              <a:defRPr sz="1500"/>
            </a:lvl1pPr>
            <a:lvl2pPr marL="288000" indent="0">
              <a:defRPr sz="1500"/>
            </a:lvl2pPr>
            <a:lvl3pPr marL="576000" indent="-288000">
              <a:defRPr sz="1500"/>
            </a:lvl3pPr>
            <a:lvl4pPr marL="864000" indent="-288000">
              <a:defRPr sz="1500"/>
            </a:lvl4pPr>
            <a:lvl5pPr marL="1152000" indent="-288000">
              <a:defRPr sz="1500"/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 dirty="0"/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8"/>
          </p:nvPr>
        </p:nvSpPr>
        <p:spPr>
          <a:xfrm>
            <a:off x="367004" y="1"/>
            <a:ext cx="5728996" cy="219600"/>
          </a:xfrm>
        </p:spPr>
        <p:txBody>
          <a:bodyPr/>
          <a:lstStyle>
            <a:lvl1pPr>
              <a:defRPr>
                <a:solidFill>
                  <a:srgbClr val="E0E4E7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142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Content/Pict. White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 hidden="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Background"/>
          <p:cNvSpPr/>
          <p:nvPr userDrawn="1"/>
        </p:nvSpPr>
        <p:spPr>
          <a:xfrm>
            <a:off x="7788188" y="0"/>
            <a:ext cx="4405012" cy="6858000"/>
          </a:xfrm>
          <a:prstGeom prst="rect">
            <a:avLst/>
          </a:prstGeom>
          <a:solidFill>
            <a:srgbClr val="E0E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788186" y="0"/>
            <a:ext cx="4403813" cy="6858000"/>
          </a:xfrm>
          <a:solidFill>
            <a:srgbClr val="E0E4E7"/>
          </a:solidFill>
        </p:spPr>
        <p:txBody>
          <a:bodyPr tIns="1008000" anchor="ctr" anchorCtr="0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14" name="Logo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810000" y="6094800"/>
            <a:ext cx="2124000" cy="504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599" y="1979999"/>
            <a:ext cx="6758549" cy="442041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45822" y="219600"/>
            <a:ext cx="6782326" cy="139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One line header</a:t>
            </a:r>
          </a:p>
        </p:txBody>
      </p:sp>
      <p:sp>
        <p:nvSpPr>
          <p:cNvPr id="10" name="Footer Placeholder 9" hidden="1"/>
          <p:cNvSpPr>
            <a:spLocks noGrp="1"/>
          </p:cNvSpPr>
          <p:nvPr>
            <p:ph type="ftr" sz="quarter" idx="16"/>
          </p:nvPr>
        </p:nvSpPr>
        <p:spPr>
          <a:xfrm>
            <a:off x="367004" y="1"/>
            <a:ext cx="5728996" cy="219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9766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Content/Pict. Master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 hidden="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Background"/>
          <p:cNvSpPr/>
          <p:nvPr userDrawn="1"/>
        </p:nvSpPr>
        <p:spPr>
          <a:xfrm>
            <a:off x="7788188" y="0"/>
            <a:ext cx="4405012" cy="6858000"/>
          </a:xfrm>
          <a:prstGeom prst="rect">
            <a:avLst/>
          </a:prstGeom>
          <a:solidFill>
            <a:srgbClr val="E0E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788186" y="0"/>
            <a:ext cx="4403813" cy="6858000"/>
          </a:xfrm>
          <a:solidFill>
            <a:srgbClr val="E0E4E7"/>
          </a:solidFill>
        </p:spPr>
        <p:txBody>
          <a:bodyPr tIns="1008000" anchor="ctr" anchorCtr="0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599" y="1979999"/>
            <a:ext cx="6758549" cy="442041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45822" y="219600"/>
            <a:ext cx="6782326" cy="139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One line header</a:t>
            </a:r>
          </a:p>
        </p:txBody>
      </p:sp>
      <p:sp>
        <p:nvSpPr>
          <p:cNvPr id="10" name="Footer Placeholder 9" hidden="1"/>
          <p:cNvSpPr>
            <a:spLocks noGrp="1"/>
          </p:cNvSpPr>
          <p:nvPr>
            <p:ph type="ftr" sz="quarter" idx="16"/>
          </p:nvPr>
        </p:nvSpPr>
        <p:spPr>
          <a:xfrm>
            <a:off x="367004" y="1"/>
            <a:ext cx="5728996" cy="219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2" name="Logo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810000" y="6094800"/>
            <a:ext cx="2124000" cy="504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74498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Content/Pict. White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 hidden="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Background"/>
          <p:cNvSpPr/>
          <p:nvPr userDrawn="1"/>
        </p:nvSpPr>
        <p:spPr>
          <a:xfrm>
            <a:off x="6109429" y="0"/>
            <a:ext cx="6083771" cy="6858000"/>
          </a:xfrm>
          <a:prstGeom prst="rect">
            <a:avLst/>
          </a:prstGeom>
          <a:solidFill>
            <a:srgbClr val="E0E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5999" cy="6858000"/>
          </a:xfrm>
          <a:solidFill>
            <a:srgbClr val="E0E4E7"/>
          </a:solidFill>
        </p:spPr>
        <p:txBody>
          <a:bodyPr tIns="1008000" anchor="ctr" anchorCtr="0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14" name="Logo Placeholder 7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9810000" y="6094800"/>
            <a:ext cx="2124000" cy="504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600" y="1979998"/>
            <a:ext cx="5125598" cy="4420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45822" y="219600"/>
            <a:ext cx="5149376" cy="139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One line header</a:t>
            </a:r>
          </a:p>
        </p:txBody>
      </p:sp>
      <p:sp>
        <p:nvSpPr>
          <p:cNvPr id="10" name="Footer Placeholder 9" hidden="1"/>
          <p:cNvSpPr>
            <a:spLocks noGrp="1"/>
          </p:cNvSpPr>
          <p:nvPr>
            <p:ph type="ftr" sz="quarter" idx="16"/>
          </p:nvPr>
        </p:nvSpPr>
        <p:spPr>
          <a:xfrm>
            <a:off x="367004" y="1"/>
            <a:ext cx="5728996" cy="219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28609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Content overlay pict.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rgbClr val="E0E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Date Placeholder 11" hidden="1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 sz="100"/>
            </a:lvl1pPr>
          </a:lstStyle>
          <a:p>
            <a:endParaRPr lang="en-GB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lIns="6192000" tIns="100800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7000"/>
              <a:buFont typeface="Wingdings" panose="05000000000000000000" pitchFamily="2" charset="2"/>
              <a:buNone/>
              <a:tabLst/>
              <a:defRPr sz="2000"/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0" y="1"/>
            <a:ext cx="6096000" cy="6858000"/>
          </a:xfrm>
          <a:blipFill>
            <a:blip r:embed="rId2"/>
            <a:stretch>
              <a:fillRect/>
            </a:stretch>
          </a:blipFill>
        </p:spPr>
        <p:txBody>
          <a:bodyPr lIns="669600" tIns="1980000" rIns="288000" bIns="450000"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  <a:lvl6pPr>
              <a:buClr>
                <a:srgbClr val="C4262E"/>
              </a:buClr>
              <a:defRPr/>
            </a:lvl6pPr>
            <a:lvl7pPr>
              <a:buClr>
                <a:srgbClr val="C4262E"/>
              </a:buClr>
              <a:defRPr/>
            </a:lvl7pPr>
            <a:lvl8pPr>
              <a:buClr>
                <a:srgbClr val="C4262E"/>
              </a:buClr>
              <a:defRPr/>
            </a:lvl8pPr>
            <a:lvl9pPr>
              <a:buClr>
                <a:srgbClr val="C4262E"/>
              </a:buClr>
              <a:defRPr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5822" y="219600"/>
            <a:ext cx="5450178" cy="1396800"/>
          </a:xfrm>
        </p:spPr>
        <p:txBody>
          <a:bodyPr rIns="288000"/>
          <a:lstStyle>
            <a:lvl1pPr>
              <a:defRPr/>
            </a:lvl1pPr>
          </a:lstStyle>
          <a:p>
            <a:r>
              <a:rPr lang="en-GB" dirty="0"/>
              <a:t>One line header</a:t>
            </a:r>
          </a:p>
        </p:txBody>
      </p:sp>
      <p:sp>
        <p:nvSpPr>
          <p:cNvPr id="18" name="Logo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810000" y="6093352"/>
            <a:ext cx="2124000" cy="504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.</a:t>
            </a:r>
          </a:p>
        </p:txBody>
      </p:sp>
      <p:sp>
        <p:nvSpPr>
          <p:cNvPr id="13" name="Footer Placeholder 12" hidden="1"/>
          <p:cNvSpPr>
            <a:spLocks noGrp="1"/>
          </p:cNvSpPr>
          <p:nvPr>
            <p:ph type="ftr" sz="quarter" idx="18"/>
          </p:nvPr>
        </p:nvSpPr>
        <p:spPr>
          <a:xfrm>
            <a:off x="367004" y="-531288"/>
            <a:ext cx="5728996" cy="365125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41020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Content overlay pict. Mast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rgbClr val="E0E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Date Placeholder 11" hidden="1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 sz="100"/>
            </a:lvl1pPr>
          </a:lstStyle>
          <a:p>
            <a:endParaRPr lang="en-GB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lIns="6192000" tIns="100800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7000"/>
              <a:buFont typeface="Wingdings" panose="05000000000000000000" pitchFamily="2" charset="2"/>
              <a:buNone/>
              <a:tabLst/>
              <a:defRPr sz="2000"/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0" y="1"/>
            <a:ext cx="6096000" cy="6858000"/>
          </a:xfrm>
          <a:blipFill>
            <a:blip r:embed="rId2"/>
            <a:stretch>
              <a:fillRect/>
            </a:stretch>
          </a:blipFill>
        </p:spPr>
        <p:txBody>
          <a:bodyPr lIns="669600" tIns="1980000" rIns="288000" bIns="450000"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  <a:lvl6pPr>
              <a:buClr>
                <a:srgbClr val="C4262E"/>
              </a:buClr>
              <a:defRPr/>
            </a:lvl6pPr>
            <a:lvl7pPr>
              <a:buClr>
                <a:srgbClr val="C4262E"/>
              </a:buClr>
              <a:defRPr/>
            </a:lvl7pPr>
            <a:lvl8pPr>
              <a:buClr>
                <a:srgbClr val="C4262E"/>
              </a:buClr>
              <a:defRPr/>
            </a:lvl8pPr>
            <a:lvl9pPr>
              <a:buClr>
                <a:srgbClr val="C4262E"/>
              </a:buClr>
              <a:defRPr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5822" y="219600"/>
            <a:ext cx="5450178" cy="1396800"/>
          </a:xfrm>
        </p:spPr>
        <p:txBody>
          <a:bodyPr rIns="288000"/>
          <a:lstStyle>
            <a:lvl1pPr>
              <a:defRPr/>
            </a:lvl1pPr>
          </a:lstStyle>
          <a:p>
            <a:r>
              <a:rPr lang="en-GB" dirty="0"/>
              <a:t>One line header</a:t>
            </a:r>
          </a:p>
        </p:txBody>
      </p:sp>
      <p:sp>
        <p:nvSpPr>
          <p:cNvPr id="13" name="Footer Placeholder 12" hidden="1"/>
          <p:cNvSpPr>
            <a:spLocks noGrp="1"/>
          </p:cNvSpPr>
          <p:nvPr>
            <p:ph type="ftr" sz="quarter" idx="18"/>
          </p:nvPr>
        </p:nvSpPr>
        <p:spPr>
          <a:xfrm>
            <a:off x="367004" y="-531288"/>
            <a:ext cx="5728996" cy="365125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0" name="Logo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9810000" y="6094800"/>
            <a:ext cx="2124000" cy="504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8063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1/3 overlay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18" hidden="1"/>
          <p:cNvSpPr>
            <a:spLocks noGrp="1"/>
          </p:cNvSpPr>
          <p:nvPr>
            <p:ph type="ftr" sz="quarter" idx="17"/>
          </p:nvPr>
        </p:nvSpPr>
        <p:spPr>
          <a:xfrm>
            <a:off x="367004" y="-495436"/>
            <a:ext cx="5728996" cy="365125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Date Placeholder 17" hidden="1"/>
          <p:cNvSpPr>
            <a:spLocks noGrp="1"/>
          </p:cNvSpPr>
          <p:nvPr>
            <p:ph type="dt" sz="half" idx="16"/>
          </p:nvPr>
        </p:nvSpPr>
        <p:spPr>
          <a:xfrm>
            <a:off x="367005" y="6866024"/>
            <a:ext cx="3214396" cy="365125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00">
                <a:solidFill>
                  <a:srgbClr val="212C53"/>
                </a:solidFill>
              </a:defRPr>
            </a:lvl1pPr>
          </a:lstStyle>
          <a:p>
            <a:r>
              <a:rPr lang="en-GB"/>
              <a:t>Page </a:t>
            </a:r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8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rgbClr val="E0E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</p:spPr>
        <p:txBody>
          <a:bodyPr tIns="1008000"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7000"/>
              <a:buFont typeface="Wingdings" panose="05000000000000000000" pitchFamily="2" charset="2"/>
              <a:buNone/>
              <a:tabLst/>
              <a:defRPr sz="2000"/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842712"/>
            <a:ext cx="12192000" cy="2015288"/>
          </a:xfrm>
          <a:blipFill>
            <a:blip r:embed="rId2"/>
            <a:stretch>
              <a:fillRect/>
            </a:stretch>
          </a:blipFill>
        </p:spPr>
        <p:txBody>
          <a:bodyPr lIns="781200" tIns="640800" rIns="2988000" bIns="532800" anchor="b">
            <a:spAutoFit/>
          </a:bodyPr>
          <a:lstStyle>
            <a:lvl1pPr marL="738000" indent="-738000">
              <a:buClr>
                <a:schemeClr val="bg2"/>
              </a:buClr>
              <a:buSzPct val="100000"/>
              <a:buFontTx/>
              <a:buBlip>
                <a:blip r:embed="rId3"/>
              </a:buBlip>
              <a:defRPr sz="6000" b="0" spc="-4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Insert short text</a:t>
            </a:r>
          </a:p>
        </p:txBody>
      </p:sp>
      <p:sp>
        <p:nvSpPr>
          <p:cNvPr id="7" name="Logo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810000" y="6094800"/>
            <a:ext cx="2124000" cy="504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6236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icture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9023186" y="89688"/>
            <a:ext cx="2743200" cy="98952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rgbClr val="E0E4E7"/>
          </a:solidFill>
        </p:spPr>
        <p:txBody>
          <a:bodyPr tIns="1008000"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8" name="Logo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810000" y="6094800"/>
            <a:ext cx="2124000" cy="504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2000" y="910800"/>
            <a:ext cx="9568391" cy="2299091"/>
          </a:xfrm>
        </p:spPr>
        <p:txBody>
          <a:bodyPr anchor="t" anchorCtr="0">
            <a:spAutoFit/>
          </a:bodyPr>
          <a:lstStyle>
            <a:lvl1pPr marL="1224000" indent="-1224000" algn="l">
              <a:buClr>
                <a:schemeClr val="accent2"/>
              </a:buClr>
              <a:buSzPct val="105000"/>
              <a:buFont typeface="Wingdings" panose="05000000000000000000" pitchFamily="2" charset="2"/>
              <a:buChar char="è"/>
              <a:defRPr sz="6000" b="0" spc="-4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Insert text in maximum three lines, use bold to highlight word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7612" y="5896800"/>
            <a:ext cx="8180696" cy="545012"/>
          </a:xfrm>
        </p:spPr>
        <p:txBody>
          <a:bodyPr anchor="b" anchorCtr="0"/>
          <a:lstStyle>
            <a:lvl1pPr marL="0" indent="0" algn="l">
              <a:buNone/>
              <a:defRPr sz="135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insert name, department or other text</a:t>
            </a:r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>
          <a:xfrm>
            <a:off x="687612" y="6429600"/>
            <a:ext cx="8180696" cy="365125"/>
          </a:xfrm>
        </p:spPr>
        <p:txBody>
          <a:bodyPr anchor="t" anchorCtr="0"/>
          <a:lstStyle>
            <a:lvl1pPr>
              <a:defRPr sz="1350"/>
            </a:lvl1pPr>
          </a:lstStyle>
          <a:p>
            <a:endParaRPr lang="en-GB" dirty="0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>
          <a:xfrm>
            <a:off x="482394" y="-234267"/>
            <a:ext cx="5613606" cy="111327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33603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1/3 overlay Mast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r>
              <a:rPr lang="en-GB"/>
              <a:t>Page </a:t>
            </a:r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6" name="Footer Placeholder 15" hidden="1"/>
          <p:cNvSpPr>
            <a:spLocks noGrp="1"/>
          </p:cNvSpPr>
          <p:nvPr>
            <p:ph type="ftr" sz="quarter" idx="17"/>
          </p:nvPr>
        </p:nvSpPr>
        <p:spPr>
          <a:xfrm>
            <a:off x="367004" y="-495436"/>
            <a:ext cx="5728996" cy="365125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5" name="Date Placeholder 14" hidden="1"/>
          <p:cNvSpPr>
            <a:spLocks noGrp="1"/>
          </p:cNvSpPr>
          <p:nvPr>
            <p:ph type="dt" sz="half" idx="16"/>
          </p:nvPr>
        </p:nvSpPr>
        <p:spPr>
          <a:xfrm>
            <a:off x="367005" y="6993396"/>
            <a:ext cx="3214396" cy="365125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  <a:solidFill>
            <a:srgbClr val="E0E4E7"/>
          </a:solidFill>
        </p:spPr>
        <p:txBody>
          <a:bodyPr tIns="1008000"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842712"/>
            <a:ext cx="12192000" cy="2015288"/>
          </a:xfrm>
          <a:blipFill>
            <a:blip r:embed="rId2"/>
            <a:stretch>
              <a:fillRect/>
            </a:stretch>
          </a:blipFill>
        </p:spPr>
        <p:txBody>
          <a:bodyPr lIns="720000" tIns="640800" rIns="2988000" bIns="532800" anchor="b">
            <a:spAutoFit/>
          </a:bodyPr>
          <a:lstStyle>
            <a:lvl1pPr marL="792000" indent="-792000">
              <a:buClr>
                <a:schemeClr val="accent2"/>
              </a:buClr>
              <a:buSzPct val="80000"/>
              <a:buFont typeface="Wingdings" panose="05000000000000000000" pitchFamily="2" charset="2"/>
              <a:buChar char="è"/>
              <a:defRPr sz="6000" b="0" spc="-4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Insert short text</a:t>
            </a:r>
          </a:p>
        </p:txBody>
      </p:sp>
      <p:sp>
        <p:nvSpPr>
          <p:cNvPr id="9" name="Logo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9810000" y="6094800"/>
            <a:ext cx="2124000" cy="504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9366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1/2 overlay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4" hidden="1"/>
          <p:cNvSpPr>
            <a:spLocks noGrp="1"/>
          </p:cNvSpPr>
          <p:nvPr>
            <p:ph type="dt" sz="half" idx="16"/>
          </p:nvPr>
        </p:nvSpPr>
        <p:spPr>
          <a:xfrm>
            <a:off x="367005" y="6866024"/>
            <a:ext cx="3214396" cy="365125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6" name="Footer Placeholder 15" hidden="1"/>
          <p:cNvSpPr>
            <a:spLocks noGrp="1"/>
          </p:cNvSpPr>
          <p:nvPr>
            <p:ph type="ftr" sz="quarter" idx="17"/>
          </p:nvPr>
        </p:nvSpPr>
        <p:spPr>
          <a:xfrm>
            <a:off x="367004" y="-501650"/>
            <a:ext cx="5728996" cy="365125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Page </a:t>
            </a:r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8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  <a:solidFill>
            <a:srgbClr val="E0E4E7"/>
          </a:solidFill>
        </p:spPr>
        <p:txBody>
          <a:bodyPr tIns="2880000" anchor="t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7000"/>
              <a:buFont typeface="Wingdings" panose="05000000000000000000" pitchFamily="2" charset="2"/>
              <a:buNone/>
              <a:tabLst/>
              <a:defRPr sz="2000"/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429645"/>
            <a:ext cx="12192000" cy="3428355"/>
          </a:xfrm>
          <a:blipFill>
            <a:blip r:embed="rId2"/>
            <a:stretch>
              <a:fillRect/>
            </a:stretch>
          </a:blipFill>
        </p:spPr>
        <p:txBody>
          <a:bodyPr lIns="630000" tIns="540000" rIns="2988000" bIns="882000" anchor="b">
            <a:spAutoFit/>
          </a:bodyPr>
          <a:lstStyle>
            <a:lvl1pPr marL="774000" indent="-774000">
              <a:buClr>
                <a:schemeClr val="accent2"/>
              </a:buClr>
              <a:buSzPct val="90000"/>
              <a:buFont typeface="Wingdings" panose="05000000000000000000" pitchFamily="2" charset="2"/>
              <a:buChar char="è"/>
              <a:defRPr sz="5200" b="0" spc="-4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Insert text in maximum three lines, use bold to highlight word</a:t>
            </a:r>
          </a:p>
        </p:txBody>
      </p:sp>
      <p:sp>
        <p:nvSpPr>
          <p:cNvPr id="7" name="Logo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810000" y="6094800"/>
            <a:ext cx="2124000" cy="504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7544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1/2 overlay Mast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4" hidden="1"/>
          <p:cNvSpPr>
            <a:spLocks noGrp="1"/>
          </p:cNvSpPr>
          <p:nvPr>
            <p:ph type="dt" sz="half" idx="16"/>
          </p:nvPr>
        </p:nvSpPr>
        <p:spPr>
          <a:xfrm>
            <a:off x="367005" y="6866024"/>
            <a:ext cx="3214396" cy="365125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6" name="Footer Placeholder 15" hidden="1"/>
          <p:cNvSpPr>
            <a:spLocks noGrp="1"/>
          </p:cNvSpPr>
          <p:nvPr>
            <p:ph type="ftr" sz="quarter" idx="17"/>
          </p:nvPr>
        </p:nvSpPr>
        <p:spPr>
          <a:xfrm>
            <a:off x="367004" y="-501650"/>
            <a:ext cx="5728996" cy="365125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Page </a:t>
            </a:r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8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  <a:solidFill>
            <a:srgbClr val="E0E4E7"/>
          </a:solidFill>
        </p:spPr>
        <p:txBody>
          <a:bodyPr tIns="2880000" anchor="t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7000"/>
              <a:buFont typeface="Wingdings" panose="05000000000000000000" pitchFamily="2" charset="2"/>
              <a:buNone/>
              <a:tabLst/>
              <a:defRPr sz="2000"/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429645"/>
            <a:ext cx="12192000" cy="3428355"/>
          </a:xfrm>
          <a:blipFill>
            <a:blip r:embed="rId2"/>
            <a:stretch>
              <a:fillRect/>
            </a:stretch>
          </a:blipFill>
        </p:spPr>
        <p:txBody>
          <a:bodyPr lIns="630000" tIns="540000" rIns="2988000" bIns="882000" anchor="b">
            <a:spAutoFit/>
          </a:bodyPr>
          <a:lstStyle>
            <a:lvl1pPr marL="774000" indent="-774000">
              <a:buClr>
                <a:schemeClr val="accent2"/>
              </a:buClr>
              <a:buSzPct val="90000"/>
              <a:buFont typeface="Wingdings" panose="05000000000000000000" pitchFamily="2" charset="2"/>
              <a:buChar char="è"/>
              <a:defRPr sz="5200" b="0" spc="-40" baseline="0">
                <a:solidFill>
                  <a:srgbClr val="212C53"/>
                </a:solidFill>
              </a:defRPr>
            </a:lvl1pPr>
          </a:lstStyle>
          <a:p>
            <a:r>
              <a:rPr lang="en-GB" dirty="0"/>
              <a:t>Insert text in maximum three lines, use bold to highlight word</a:t>
            </a:r>
          </a:p>
        </p:txBody>
      </p:sp>
      <p:sp>
        <p:nvSpPr>
          <p:cNvPr id="9" name="Logo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9810000" y="6094800"/>
            <a:ext cx="2124000" cy="504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66837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1/1 white overlay Mast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r>
              <a:rPr lang="en-GB"/>
              <a:t>Page </a:t>
            </a:r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8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6858000"/>
          </a:xfrm>
          <a:blipFill>
            <a:blip r:embed="rId2"/>
            <a:stretch>
              <a:fillRect/>
            </a:stretch>
          </a:blipFill>
        </p:spPr>
        <p:txBody>
          <a:bodyPr lIns="612000" tIns="1800000" rIns="612000" bIns="1188000" anchor="t" anchorCtr="0">
            <a:normAutofit/>
          </a:bodyPr>
          <a:lstStyle>
            <a:lvl1pPr marL="1224000" indent="-1224000">
              <a:buClr>
                <a:schemeClr val="accent2"/>
              </a:buClr>
              <a:buFont typeface="Wingdings" panose="05000000000000000000" pitchFamily="2" charset="2"/>
              <a:buChar char="è"/>
              <a:defRPr sz="6000" b="0" spc="-40" baseline="0"/>
            </a:lvl1pPr>
          </a:lstStyle>
          <a:p>
            <a:r>
              <a:rPr lang="en-GB" dirty="0"/>
              <a:t>Insert header, use bold to highlight word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blipFill>
            <a:blip r:embed="rId3"/>
            <a:stretch>
              <a:fillRect/>
            </a:stretch>
          </a:blipFill>
        </p:spPr>
        <p:txBody>
          <a:bodyPr tIns="1008000" anchor="ctr" anchorCtr="0"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GB" dirty="0"/>
              <a:t>Click icon to insert picture, right-click on picture and Send to back </a:t>
            </a:r>
          </a:p>
        </p:txBody>
      </p:sp>
      <p:sp>
        <p:nvSpPr>
          <p:cNvPr id="15" name="Date Placeholder 14" hidden="1"/>
          <p:cNvSpPr>
            <a:spLocks noGrp="1"/>
          </p:cNvSpPr>
          <p:nvPr>
            <p:ph type="dt" sz="half" idx="15"/>
          </p:nvPr>
        </p:nvSpPr>
        <p:spPr>
          <a:xfrm>
            <a:off x="367005" y="6993396"/>
            <a:ext cx="3214396" cy="365125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6" name="Footer Placeholder 15" hidden="1"/>
          <p:cNvSpPr>
            <a:spLocks noGrp="1"/>
          </p:cNvSpPr>
          <p:nvPr>
            <p:ph type="ftr" sz="quarter" idx="16"/>
          </p:nvPr>
        </p:nvSpPr>
        <p:spPr>
          <a:xfrm>
            <a:off x="367004" y="-495436"/>
            <a:ext cx="5728996" cy="365125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0" name="Logo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810000" y="6094800"/>
            <a:ext cx="2124000" cy="504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01498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1/1 blue overlay White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6858000"/>
          </a:xfrm>
          <a:blipFill>
            <a:blip r:embed="rId2"/>
            <a:stretch>
              <a:fillRect/>
            </a:stretch>
          </a:blipFill>
        </p:spPr>
        <p:txBody>
          <a:bodyPr lIns="612000" tIns="1800000" rIns="612000" bIns="1188000" anchor="t" anchorCtr="0">
            <a:normAutofit/>
          </a:bodyPr>
          <a:lstStyle>
            <a:lvl1pPr marL="1224000" indent="-1224000">
              <a:buClr>
                <a:schemeClr val="accent2"/>
              </a:buClr>
              <a:buFont typeface="Wingdings" panose="05000000000000000000" pitchFamily="2" charset="2"/>
              <a:buChar char="è"/>
              <a:defRPr sz="6000" b="0" spc="-4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Insert header, use bold to highlight word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blipFill>
            <a:blip r:embed="rId3"/>
            <a:stretch>
              <a:fillRect/>
            </a:stretch>
          </a:blipFill>
        </p:spPr>
        <p:txBody>
          <a:bodyPr tIns="1008000" anchor="ctr" anchorCtr="0">
            <a:norm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insert picture, right-click on picture and Send to back </a:t>
            </a:r>
          </a:p>
        </p:txBody>
      </p:sp>
      <p:sp>
        <p:nvSpPr>
          <p:cNvPr id="16" name="Date Placeholder 15" hidden="1"/>
          <p:cNvSpPr>
            <a:spLocks noGrp="1"/>
          </p:cNvSpPr>
          <p:nvPr>
            <p:ph type="dt" sz="half" idx="15"/>
          </p:nvPr>
        </p:nvSpPr>
        <p:spPr>
          <a:xfrm>
            <a:off x="367005" y="6993396"/>
            <a:ext cx="3214396" cy="365125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7" name="Footer Placeholder 16" hidden="1"/>
          <p:cNvSpPr>
            <a:spLocks noGrp="1"/>
          </p:cNvSpPr>
          <p:nvPr>
            <p:ph type="ftr" sz="quarter" idx="16"/>
          </p:nvPr>
        </p:nvSpPr>
        <p:spPr>
          <a:xfrm>
            <a:off x="367004" y="-531440"/>
            <a:ext cx="5728996" cy="365125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17" hidden="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0" name="Logo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810000" y="6094800"/>
            <a:ext cx="2124000" cy="504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64934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nly title gray Mast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GB" dirty="0"/>
          </a:p>
        </p:txBody>
      </p:sp>
      <p:sp>
        <p:nvSpPr>
          <p:cNvPr id="3" name="Date Placeholder 2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0E4E7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4" name="Footer Placeholder 3" hidden="1"/>
          <p:cNvSpPr>
            <a:spLocks noGrp="1"/>
          </p:cNvSpPr>
          <p:nvPr>
            <p:ph type="ftr" sz="quarter" idx="11"/>
          </p:nvPr>
        </p:nvSpPr>
        <p:spPr>
          <a:xfrm>
            <a:off x="367004" y="-495436"/>
            <a:ext cx="5728996" cy="365125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AEA0-22E1-463C-827F-19C1C0F82955}" type="slidenum">
              <a:rPr lang="da-DK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13482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nly logo gray Mast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0E4E7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11"/>
          </p:nvPr>
        </p:nvSpPr>
        <p:spPr>
          <a:xfrm>
            <a:off x="367004" y="-531440"/>
            <a:ext cx="5728996" cy="365125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AEA0-22E1-463C-827F-19C1C0F82955}" type="slidenum">
              <a:rPr lang="da-DK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646243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S Breaker 1/3 overlay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6" hidden="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Page </a:t>
            </a:r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6" name="Footer Placeholder 15" hidden="1"/>
          <p:cNvSpPr>
            <a:spLocks noGrp="1"/>
          </p:cNvSpPr>
          <p:nvPr>
            <p:ph type="ftr" sz="quarter" idx="17"/>
          </p:nvPr>
        </p:nvSpPr>
        <p:spPr>
          <a:xfrm>
            <a:off x="367004" y="-495436"/>
            <a:ext cx="5728996" cy="365125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5" name="Date Placeholder 14" hidden="1"/>
          <p:cNvSpPr>
            <a:spLocks noGrp="1"/>
          </p:cNvSpPr>
          <p:nvPr>
            <p:ph type="dt" sz="half" idx="16"/>
          </p:nvPr>
        </p:nvSpPr>
        <p:spPr>
          <a:xfrm>
            <a:off x="367005" y="6993396"/>
            <a:ext cx="3214396" cy="365125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  <a:solidFill>
            <a:srgbClr val="E0E4E7"/>
          </a:solidFill>
        </p:spPr>
        <p:txBody>
          <a:bodyPr tIns="1008000"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842712"/>
            <a:ext cx="12192000" cy="2015288"/>
          </a:xfrm>
          <a:blipFill>
            <a:blip r:embed="rId2"/>
            <a:stretch>
              <a:fillRect/>
            </a:stretch>
          </a:blipFill>
        </p:spPr>
        <p:txBody>
          <a:bodyPr lIns="720000" tIns="640800" rIns="2988000" bIns="532800" anchor="b">
            <a:spAutoFit/>
          </a:bodyPr>
          <a:lstStyle>
            <a:lvl1pPr marL="792000" indent="-792000">
              <a:buClr>
                <a:srgbClr val="C4262E"/>
              </a:buClr>
              <a:buSzPct val="80000"/>
              <a:buFont typeface="Wingdings" panose="05000000000000000000" pitchFamily="2" charset="2"/>
              <a:buChar char="è"/>
              <a:defRPr sz="6000" b="0" spc="-4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Insert short text</a:t>
            </a:r>
          </a:p>
        </p:txBody>
      </p:sp>
      <p:sp>
        <p:nvSpPr>
          <p:cNvPr id="7" name="Logo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810000" y="6094800"/>
            <a:ext cx="2124000" cy="504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32102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S Breaker 1/1 overlay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4" hidden="1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8"/>
          </p:nvPr>
        </p:nvSpPr>
        <p:spPr>
          <a:xfrm>
            <a:off x="367004" y="-466411"/>
            <a:ext cx="5728996" cy="365125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7" name="Slide Number Placeholder 16" hidden="1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Page </a:t>
            </a:r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8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6858000"/>
          </a:xfrm>
          <a:blipFill>
            <a:blip r:embed="rId2"/>
            <a:stretch>
              <a:fillRect/>
            </a:stretch>
          </a:blipFill>
        </p:spPr>
        <p:txBody>
          <a:bodyPr lIns="612000" tIns="3798000" rIns="612000" bIns="1188000" anchor="t" anchorCtr="0">
            <a:normAutofit/>
          </a:bodyPr>
          <a:lstStyle>
            <a:lvl1pPr marL="1224000" indent="-1224000">
              <a:buClr>
                <a:srgbClr val="C4262E"/>
              </a:buClr>
              <a:buFont typeface="Wingdings" panose="05000000000000000000" pitchFamily="2" charset="2"/>
              <a:buChar char="è"/>
              <a:defRPr sz="6500" b="0" spc="-40" baseline="0"/>
            </a:lvl1pPr>
          </a:lstStyle>
          <a:p>
            <a:r>
              <a:rPr lang="en-GB" dirty="0"/>
              <a:t>Insert header, use bold and red to highlight word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blipFill>
            <a:blip r:embed="rId3"/>
            <a:stretch>
              <a:fillRect/>
            </a:stretch>
          </a:blipFill>
        </p:spPr>
        <p:txBody>
          <a:bodyPr tIns="1008000" anchor="ctr" anchorCtr="0"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GB" dirty="0"/>
              <a:t>Click icon to insert picture, right-click on picture and Send to back </a:t>
            </a:r>
          </a:p>
        </p:txBody>
      </p:sp>
      <p:sp>
        <p:nvSpPr>
          <p:cNvPr id="10" name="Logo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810000" y="6094800"/>
            <a:ext cx="2124000" cy="504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68202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PS Content white overlay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blipFill>
            <a:blip r:embed="rId2"/>
            <a:stretch>
              <a:fillRect/>
            </a:stretch>
          </a:blipFill>
        </p:spPr>
        <p:txBody>
          <a:bodyPr lIns="644400" rIns="655200" bIns="5259600"/>
          <a:lstStyle/>
          <a:p>
            <a:r>
              <a:rPr lang="da-DK"/>
              <a:t>Klik for at redigere titeltypografien i masteren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C4262E"/>
              </a:buClr>
              <a:defRPr/>
            </a:lvl1pPr>
            <a:lvl2pPr>
              <a:buClr>
                <a:srgbClr val="C4262E"/>
              </a:buClr>
              <a:defRPr/>
            </a:lvl2pPr>
            <a:lvl3pPr>
              <a:buClr>
                <a:srgbClr val="C4262E"/>
              </a:buClr>
              <a:defRPr/>
            </a:lvl3pPr>
            <a:lvl4pPr>
              <a:buClr>
                <a:srgbClr val="C4262E"/>
              </a:buClr>
              <a:defRPr/>
            </a:lvl4pPr>
            <a:lvl5pPr>
              <a:buClr>
                <a:srgbClr val="C4262E"/>
              </a:buClr>
              <a:defRPr/>
            </a:lvl5pPr>
            <a:lvl6pPr>
              <a:buClr>
                <a:srgbClr val="C4262E"/>
              </a:buClr>
              <a:defRPr/>
            </a:lvl6pPr>
            <a:lvl7pPr>
              <a:buClr>
                <a:srgbClr val="C4262E"/>
              </a:buClr>
              <a:defRPr/>
            </a:lvl7pPr>
            <a:lvl8pPr>
              <a:buClr>
                <a:srgbClr val="C4262E"/>
              </a:buClr>
              <a:defRPr/>
            </a:lvl8pPr>
            <a:lvl9pPr>
              <a:buClr>
                <a:srgbClr val="C4262E"/>
              </a:buClr>
              <a:defRPr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blipFill>
            <a:blip r:embed="rId3"/>
            <a:stretch>
              <a:fillRect/>
            </a:stretch>
          </a:blipFill>
        </p:spPr>
        <p:txBody>
          <a:bodyPr tIns="1008000" anchor="ctr" anchorCtr="0"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GB" dirty="0"/>
              <a:t>Click icon to insert picture, right-click on picture and Send to back </a:t>
            </a:r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0E4E7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>
          <a:xfrm>
            <a:off x="367004" y="1"/>
            <a:ext cx="5728996" cy="220776"/>
          </a:xfrm>
        </p:spPr>
        <p:txBody>
          <a:bodyPr/>
          <a:lstStyle>
            <a:lvl1pPr>
              <a:defRPr>
                <a:solidFill>
                  <a:srgbClr val="E0E4E7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2" name="Logo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810000" y="6094800"/>
            <a:ext cx="2124000" cy="504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5567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gray Mast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rgbClr val="E0E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2000" y="910800"/>
            <a:ext cx="9568391" cy="3064093"/>
          </a:xfrm>
        </p:spPr>
        <p:txBody>
          <a:bodyPr anchor="t" anchorCtr="0">
            <a:noAutofit/>
          </a:bodyPr>
          <a:lstStyle>
            <a:lvl1pPr marL="1224000" indent="-1224000" algn="l">
              <a:buClr>
                <a:schemeClr val="accent2"/>
              </a:buClr>
              <a:buSzPct val="105000"/>
              <a:buFont typeface="Wingdings" panose="05000000000000000000" pitchFamily="2" charset="2"/>
              <a:buChar char=""/>
              <a:defRPr sz="6000" b="0" spc="-4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Insert header, use bold to highlight word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7612" y="5896800"/>
            <a:ext cx="8180696" cy="545012"/>
          </a:xfrm>
        </p:spPr>
        <p:txBody>
          <a:bodyPr anchor="b" anchorCtr="0"/>
          <a:lstStyle>
            <a:lvl1pPr marL="0" indent="0" algn="l">
              <a:buNone/>
              <a:defRPr sz="135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insert name, department or other text</a:t>
            </a:r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>
          <a:xfrm>
            <a:off x="687612" y="6429600"/>
            <a:ext cx="8180696" cy="365125"/>
          </a:xfrm>
        </p:spPr>
        <p:txBody>
          <a:bodyPr anchor="t" anchorCtr="0"/>
          <a:lstStyle>
            <a:lvl1pPr>
              <a:defRPr sz="1350"/>
            </a:lvl1pPr>
          </a:lstStyle>
          <a:p>
            <a:endParaRPr lang="en-GB" dirty="0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>
          <a:xfrm>
            <a:off x="482394" y="93586"/>
            <a:ext cx="5613606" cy="95054"/>
          </a:xfrm>
        </p:spPr>
        <p:txBody>
          <a:bodyPr/>
          <a:lstStyle>
            <a:lvl1pPr>
              <a:defRPr sz="100">
                <a:solidFill>
                  <a:schemeClr val="accent6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9023186" y="104152"/>
            <a:ext cx="2743200" cy="84488"/>
          </a:xfrm>
        </p:spPr>
        <p:txBody>
          <a:bodyPr/>
          <a:lstStyle>
            <a:lvl1pPr>
              <a:defRPr sz="100">
                <a:solidFill>
                  <a:schemeClr val="accent6"/>
                </a:solidFill>
              </a:defRPr>
            </a:lvl1pPr>
          </a:lstStyle>
          <a:p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001" y="6094800"/>
            <a:ext cx="2122105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597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S 1/2 Content overlay pict.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Date Placeholder 11" hidden="1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 sz="100"/>
            </a:lvl1pPr>
          </a:lstStyle>
          <a:p>
            <a:endParaRPr lang="en-GB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rgbClr val="E0E4E7"/>
          </a:solidFill>
        </p:spPr>
        <p:txBody>
          <a:bodyPr lIns="6192000" tIns="1332000" rIns="3384000" anchor="ctr" anchorCtr="0">
            <a:normAutofit/>
          </a:bodyPr>
          <a:lstStyle>
            <a:lvl1pPr marL="0" indent="0" algn="l">
              <a:buNone/>
              <a:defRPr sz="2000" baseline="0"/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0" y="1"/>
            <a:ext cx="6096000" cy="6858000"/>
          </a:xfrm>
          <a:blipFill>
            <a:blip r:embed="rId2"/>
            <a:stretch>
              <a:fillRect/>
            </a:stretch>
          </a:blipFill>
        </p:spPr>
        <p:txBody>
          <a:bodyPr lIns="669600" tIns="1980000" rIns="288000" bIns="450000"/>
          <a:lstStyle>
            <a:lvl1pPr>
              <a:buClr>
                <a:srgbClr val="C4262E"/>
              </a:buClr>
              <a:defRPr/>
            </a:lvl1pPr>
            <a:lvl2pPr>
              <a:buClr>
                <a:srgbClr val="C4262E"/>
              </a:buClr>
              <a:defRPr/>
            </a:lvl2pPr>
            <a:lvl3pPr>
              <a:buClr>
                <a:srgbClr val="C4262E"/>
              </a:buClr>
              <a:defRPr/>
            </a:lvl3pPr>
            <a:lvl4pPr>
              <a:buClr>
                <a:srgbClr val="C4262E"/>
              </a:buClr>
              <a:defRPr/>
            </a:lvl4pPr>
            <a:lvl5pPr>
              <a:buClr>
                <a:srgbClr val="C4262E"/>
              </a:buClr>
              <a:defRPr/>
            </a:lvl5pPr>
            <a:lvl6pPr marL="993600" indent="0">
              <a:buClr>
                <a:srgbClr val="C4262E"/>
              </a:buClr>
              <a:buNone/>
              <a:defRPr/>
            </a:lvl6pPr>
            <a:lvl7pPr>
              <a:buClr>
                <a:srgbClr val="C4262E"/>
              </a:buClr>
              <a:defRPr/>
            </a:lvl7pPr>
            <a:lvl8pPr>
              <a:buClr>
                <a:srgbClr val="C4262E"/>
              </a:buClr>
              <a:defRPr/>
            </a:lvl8pPr>
            <a:lvl9pPr>
              <a:buClr>
                <a:srgbClr val="C4262E"/>
              </a:buClr>
              <a:defRPr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5822" y="219600"/>
            <a:ext cx="5450178" cy="1396800"/>
          </a:xfrm>
        </p:spPr>
        <p:txBody>
          <a:bodyPr rIns="288000"/>
          <a:lstStyle>
            <a:lvl1pPr>
              <a:defRPr/>
            </a:lvl1pPr>
          </a:lstStyle>
          <a:p>
            <a:r>
              <a:rPr lang="en-GB" dirty="0"/>
              <a:t>One line header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8353800" y="2435504"/>
            <a:ext cx="1580400" cy="19296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/>
            </a:lvl1pPr>
          </a:lstStyle>
          <a:p>
            <a:pPr lvl="0"/>
            <a:r>
              <a:rPr lang="en-GB" dirty="0"/>
              <a:t>.</a:t>
            </a:r>
          </a:p>
        </p:txBody>
      </p:sp>
      <p:sp>
        <p:nvSpPr>
          <p:cNvPr id="18" name="Logo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810000" y="6094800"/>
            <a:ext cx="2124000" cy="504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.</a:t>
            </a:r>
          </a:p>
        </p:txBody>
      </p:sp>
      <p:sp>
        <p:nvSpPr>
          <p:cNvPr id="13" name="Footer Placeholder 12" hidden="1"/>
          <p:cNvSpPr>
            <a:spLocks noGrp="1"/>
          </p:cNvSpPr>
          <p:nvPr>
            <p:ph type="ftr" sz="quarter" idx="18"/>
          </p:nvPr>
        </p:nvSpPr>
        <p:spPr>
          <a:xfrm>
            <a:off x="367004" y="-474925"/>
            <a:ext cx="5728996" cy="365125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4" name="Slide Number Placeholder 13" hidden="1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Page </a:t>
            </a:r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86212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S 1/2 Content blue overlay pict. White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12" hidden="1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 sz="100"/>
            </a:lvl1pPr>
          </a:lstStyle>
          <a:p>
            <a:endParaRPr lang="en-GB" dirty="0"/>
          </a:p>
        </p:txBody>
      </p:sp>
      <p:sp>
        <p:nvSpPr>
          <p:cNvPr id="6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rgbClr val="E0E4E7"/>
          </a:solidFill>
        </p:spPr>
        <p:txBody>
          <a:bodyPr lIns="6192000" tIns="1332000" rIns="3384000" anchor="ctr" anchorCtr="0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0" y="1"/>
            <a:ext cx="6096000" cy="6858000"/>
          </a:xfrm>
          <a:blipFill>
            <a:blip r:embed="rId2"/>
            <a:stretch>
              <a:fillRect/>
            </a:stretch>
          </a:blipFill>
        </p:spPr>
        <p:txBody>
          <a:bodyPr lIns="669600" tIns="1980000" rIns="288000" bIns="450000"/>
          <a:lstStyle>
            <a:lvl1pPr>
              <a:buClr>
                <a:srgbClr val="C4262E"/>
              </a:buClr>
              <a:defRPr>
                <a:solidFill>
                  <a:schemeClr val="tx1"/>
                </a:solidFill>
              </a:defRPr>
            </a:lvl1pPr>
            <a:lvl2pPr>
              <a:buClr>
                <a:srgbClr val="C4262E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C4262E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C4262E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C4262E"/>
              </a:buClr>
              <a:defRPr>
                <a:solidFill>
                  <a:schemeClr val="tx1"/>
                </a:solidFill>
              </a:defRPr>
            </a:lvl5pPr>
            <a:lvl6pPr>
              <a:buClr>
                <a:srgbClr val="C4262E"/>
              </a:buClr>
              <a:defRPr/>
            </a:lvl6pPr>
            <a:lvl7pPr>
              <a:buClr>
                <a:srgbClr val="C4262E"/>
              </a:buClr>
              <a:defRPr/>
            </a:lvl7pPr>
            <a:lvl8pPr>
              <a:buClr>
                <a:srgbClr val="C4262E"/>
              </a:buClr>
              <a:defRPr/>
            </a:lvl8pPr>
            <a:lvl9pPr>
              <a:buClr>
                <a:srgbClr val="C4262E"/>
              </a:buClr>
              <a:defRPr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 dirty="0"/>
          </a:p>
        </p:txBody>
      </p:sp>
      <p:sp>
        <p:nvSpPr>
          <p:cNvPr id="18" name="Logo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810000" y="6094800"/>
            <a:ext cx="2124000" cy="504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.</a:t>
            </a:r>
          </a:p>
        </p:txBody>
      </p:sp>
      <p:sp>
        <p:nvSpPr>
          <p:cNvPr id="14" name="Footer Placeholder 13" hidden="1"/>
          <p:cNvSpPr>
            <a:spLocks noGrp="1"/>
          </p:cNvSpPr>
          <p:nvPr>
            <p:ph type="ftr" sz="quarter" idx="18"/>
          </p:nvPr>
        </p:nvSpPr>
        <p:spPr>
          <a:xfrm>
            <a:off x="367004" y="-475513"/>
            <a:ext cx="5728996" cy="365125"/>
          </a:xfrm>
        </p:spPr>
        <p:txBody>
          <a:bodyPr/>
          <a:lstStyle>
            <a:lvl1pPr>
              <a:defRPr sz="100"/>
            </a:lvl1pPr>
          </a:lstStyle>
          <a:p>
            <a:endParaRPr lang="en-GB" dirty="0"/>
          </a:p>
        </p:txBody>
      </p:sp>
      <p:sp>
        <p:nvSpPr>
          <p:cNvPr id="15" name="Slide Number Placeholder 14" hidden="1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45822" y="220776"/>
            <a:ext cx="5450178" cy="1396270"/>
          </a:xfrm>
        </p:spPr>
        <p:txBody>
          <a:bodyPr rIns="288000"/>
          <a:lstStyle/>
          <a:p>
            <a:r>
              <a:rPr lang="en-GB" dirty="0"/>
              <a:t>One line header</a:t>
            </a:r>
            <a:endParaRPr lang="da-DK" dirty="0"/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8353800" y="2435504"/>
            <a:ext cx="1580400" cy="19296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/>
            </a:lvl1pPr>
          </a:lstStyle>
          <a:p>
            <a:pPr lvl="0"/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47830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ser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 userDrawn="1"/>
        </p:nvSpPr>
        <p:spPr>
          <a:xfrm>
            <a:off x="825499" y="365125"/>
            <a:ext cx="10799763" cy="6145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3200" dirty="0">
                <a:solidFill>
                  <a:schemeClr val="tx1"/>
                </a:solidFill>
              </a:rPr>
              <a:t>User guide – delete</a:t>
            </a:r>
            <a:r>
              <a:rPr lang="et-EE" sz="3200" baseline="0" dirty="0">
                <a:solidFill>
                  <a:schemeClr val="tx1"/>
                </a:solidFill>
              </a:rPr>
              <a:t> before use</a:t>
            </a:r>
            <a:endParaRPr lang="et-EE" sz="3200" dirty="0">
              <a:solidFill>
                <a:schemeClr val="tx1"/>
              </a:solidFill>
            </a:endParaRPr>
          </a:p>
        </p:txBody>
      </p:sp>
      <p:sp>
        <p:nvSpPr>
          <p:cNvPr id="14" name="AutoShape 4"/>
          <p:cNvSpPr>
            <a:spLocks/>
          </p:cNvSpPr>
          <p:nvPr userDrawn="1"/>
        </p:nvSpPr>
        <p:spPr bwMode="gray">
          <a:xfrm>
            <a:off x="7596842" y="3538594"/>
            <a:ext cx="2160000" cy="113877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et-EE" sz="1000" b="1" noProof="1">
                <a:solidFill>
                  <a:schemeClr val="tx1"/>
                </a:solidFill>
                <a:cs typeface="Arial" panose="020B0604020202020204" pitchFamily="34" charset="0"/>
              </a:rPr>
              <a:t>Guides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et-EE" sz="900" noProof="1">
                <a:solidFill>
                  <a:schemeClr val="tx1"/>
                </a:solidFill>
                <a:cs typeface="Arial" charset="0"/>
              </a:rPr>
              <a:t>To view drawing guides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et-EE" sz="900" b="1" noProof="1">
                <a:solidFill>
                  <a:schemeClr val="tx1"/>
                </a:solidFill>
                <a:cs typeface="Arial" charset="0"/>
              </a:rPr>
              <a:t>1.</a:t>
            </a:r>
            <a:r>
              <a:rPr lang="et-EE" sz="900" noProof="1">
                <a:solidFill>
                  <a:schemeClr val="tx1"/>
                </a:solidFill>
                <a:cs typeface="Arial" charset="0"/>
              </a:rPr>
              <a:t> Click the </a:t>
            </a:r>
            <a:r>
              <a:rPr lang="et-EE" sz="900" b="1" noProof="1">
                <a:solidFill>
                  <a:schemeClr val="tx1"/>
                </a:solidFill>
                <a:cs typeface="Arial" charset="0"/>
              </a:rPr>
              <a:t>View</a:t>
            </a:r>
            <a:r>
              <a:rPr lang="et-EE" sz="900" noProof="1">
                <a:solidFill>
                  <a:schemeClr val="tx1"/>
                </a:solidFill>
                <a:cs typeface="Arial" charset="0"/>
              </a:rPr>
              <a:t> tab, set </a:t>
            </a:r>
            <a:br>
              <a:rPr lang="et-EE" sz="900" noProof="1">
                <a:solidFill>
                  <a:schemeClr val="tx1"/>
                </a:solidFill>
                <a:cs typeface="Arial" charset="0"/>
              </a:rPr>
            </a:br>
            <a:r>
              <a:rPr lang="et-EE" sz="900" noProof="1">
                <a:solidFill>
                  <a:schemeClr val="tx1"/>
                </a:solidFill>
                <a:cs typeface="Arial" charset="0"/>
              </a:rPr>
              <a:t>tick mark next to </a:t>
            </a:r>
            <a:r>
              <a:rPr lang="et-EE" sz="900" b="1" noProof="1">
                <a:solidFill>
                  <a:schemeClr val="tx1"/>
                </a:solidFill>
                <a:cs typeface="Arial" charset="0"/>
              </a:rPr>
              <a:t>Guides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endParaRPr lang="et-EE" sz="900" noProof="1">
              <a:solidFill>
                <a:schemeClr val="tx1"/>
              </a:solidFill>
              <a:cs typeface="Arial" charset="0"/>
            </a:endParaRPr>
          </a:p>
          <a:p>
            <a:pPr eaLnBrk="1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et-EE" sz="900" b="1" noProof="1">
                <a:solidFill>
                  <a:schemeClr val="tx1"/>
                </a:solidFill>
                <a:cs typeface="Arial" panose="020B0604020202020204" pitchFamily="34" charset="0"/>
              </a:rPr>
              <a:t>Hint: Alt + F9 </a:t>
            </a:r>
            <a:r>
              <a:rPr lang="et-EE" sz="900" b="0" noProof="1">
                <a:solidFill>
                  <a:schemeClr val="tx1"/>
                </a:solidFill>
                <a:cs typeface="Arial" panose="020B0604020202020204" pitchFamily="34" charset="0"/>
              </a:rPr>
              <a:t>for quick </a:t>
            </a:r>
            <a:br>
              <a:rPr lang="et-EE" sz="900" b="0" noProof="1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t-EE" sz="900" b="0" noProof="1">
                <a:solidFill>
                  <a:schemeClr val="tx1"/>
                </a:solidFill>
                <a:cs typeface="Arial" panose="020B0604020202020204" pitchFamily="34" charset="0"/>
              </a:rPr>
              <a:t>viewing of guides</a:t>
            </a:r>
          </a:p>
        </p:txBody>
      </p:sp>
      <p:sp>
        <p:nvSpPr>
          <p:cNvPr id="15" name="Text Box 48"/>
          <p:cNvSpPr txBox="1">
            <a:spLocks noChangeArrowheads="1"/>
          </p:cNvSpPr>
          <p:nvPr userDrawn="1"/>
        </p:nvSpPr>
        <p:spPr bwMode="auto">
          <a:xfrm>
            <a:off x="7596842" y="1833789"/>
            <a:ext cx="2160000" cy="1585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et-EE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Change slide number, </a:t>
            </a:r>
            <a:br>
              <a:rPr lang="et-EE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t-EE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date and footer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t-EE" sz="900" b="0" kern="1200" noProof="1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Do this at the very end, so you get </a:t>
            </a:r>
            <a:br>
              <a:rPr lang="et-EE" sz="900" b="0" kern="1200" noProof="1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</a:br>
            <a:r>
              <a:rPr lang="et-EE" sz="900" b="0" kern="1200" noProof="1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all the corrections with you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t-EE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t-EE" altLang="da-DK" sz="9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Click the </a:t>
            </a:r>
            <a:r>
              <a:rPr lang="et-EE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Insert tab</a:t>
            </a:r>
            <a:endParaRPr lang="et-EE" altLang="da-DK" sz="900" strike="sngStrike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t-EE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t-EE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Click</a:t>
            </a:r>
            <a:r>
              <a:rPr lang="et-EE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t-EE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on</a:t>
            </a:r>
            <a:r>
              <a:rPr lang="et-EE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Header and Footer </a:t>
            </a:r>
            <a:br>
              <a:rPr lang="et-EE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t-EE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(write the desired text)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t-EE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3. </a:t>
            </a:r>
            <a:r>
              <a:rPr lang="et-EE" sz="9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Click </a:t>
            </a:r>
            <a:r>
              <a:rPr lang="et-EE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Apply to All</a:t>
            </a:r>
            <a:r>
              <a:rPr lang="et-EE" sz="9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or </a:t>
            </a:r>
            <a:r>
              <a:rPr lang="et-EE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Apply </a:t>
            </a:r>
            <a:r>
              <a:rPr lang="et-EE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if </a:t>
            </a:r>
            <a:br>
              <a:rPr lang="et-EE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t-EE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only used on one slide</a:t>
            </a:r>
          </a:p>
        </p:txBody>
      </p:sp>
      <p:sp>
        <p:nvSpPr>
          <p:cNvPr id="18" name="AutoShape 4"/>
          <p:cNvSpPr>
            <a:spLocks/>
          </p:cNvSpPr>
          <p:nvPr userDrawn="1"/>
        </p:nvSpPr>
        <p:spPr bwMode="gray">
          <a:xfrm>
            <a:off x="4499545" y="1833789"/>
            <a:ext cx="2160000" cy="50783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et-EE" sz="1000" b="1" noProof="1">
                <a:solidFill>
                  <a:schemeClr val="tx1"/>
                </a:solidFill>
                <a:cs typeface="Arial" panose="020B0604020202020204" pitchFamily="34" charset="0"/>
              </a:rPr>
              <a:t>Insert picture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et-EE" sz="900" noProof="1">
                <a:solidFill>
                  <a:schemeClr val="tx1"/>
                </a:solidFill>
                <a:cs typeface="Arial" charset="0"/>
              </a:rPr>
              <a:t>On slides with pictureplaceholder, </a:t>
            </a:r>
            <a:br>
              <a:rPr lang="et-EE" sz="900" noProof="1">
                <a:solidFill>
                  <a:schemeClr val="tx1"/>
                </a:solidFill>
                <a:cs typeface="Arial" charset="0"/>
              </a:rPr>
            </a:br>
            <a:r>
              <a:rPr lang="et-EE" sz="900" noProof="1">
                <a:solidFill>
                  <a:schemeClr val="tx1"/>
                </a:solidFill>
                <a:cs typeface="Arial" charset="0"/>
              </a:rPr>
              <a:t>click on the icon and</a:t>
            </a:r>
            <a:r>
              <a:rPr lang="et-EE" sz="900" baseline="0" noProof="1">
                <a:solidFill>
                  <a:schemeClr val="tx1"/>
                </a:solidFill>
                <a:cs typeface="Arial" charset="0"/>
              </a:rPr>
              <a:t> choose </a:t>
            </a:r>
            <a:r>
              <a:rPr lang="et-EE" sz="900" b="1" noProof="1">
                <a:solidFill>
                  <a:schemeClr val="tx1"/>
                </a:solidFill>
                <a:cs typeface="Arial" charset="0"/>
              </a:rPr>
              <a:t>Insert</a:t>
            </a:r>
            <a:endParaRPr lang="et-EE" sz="900" b="1" noProof="1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2" name="TextBox 12"/>
          <p:cNvSpPr txBox="1">
            <a:spLocks noChangeArrowheads="1"/>
          </p:cNvSpPr>
          <p:nvPr userDrawn="1"/>
        </p:nvSpPr>
        <p:spPr bwMode="auto">
          <a:xfrm>
            <a:off x="4499545" y="2644317"/>
            <a:ext cx="2160000" cy="1985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r>
              <a:rPr lang="et-EE" sz="1000" b="1" noProof="1">
                <a:solidFill>
                  <a:schemeClr val="tx1"/>
                </a:solidFill>
                <a:latin typeface="+mn-lt"/>
              </a:rPr>
              <a:t>Change</a:t>
            </a:r>
            <a:r>
              <a:rPr lang="et-EE" sz="1000" b="1" baseline="0" noProof="1">
                <a:solidFill>
                  <a:schemeClr val="tx1"/>
                </a:solidFill>
                <a:latin typeface="+mn-lt"/>
              </a:rPr>
              <a:t> picture</a:t>
            </a:r>
            <a:endParaRPr lang="et-EE" sz="1000" b="1" noProof="1">
              <a:solidFill>
                <a:schemeClr val="tx1"/>
              </a:solidFill>
              <a:latin typeface="+mn-lt"/>
            </a:endParaRPr>
          </a:p>
          <a:p>
            <a:pPr algn="l" eaLnBrk="1" hangingPunct="1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r>
              <a:rPr lang="et-EE" sz="900" b="1" noProof="1">
                <a:solidFill>
                  <a:schemeClr val="tx1"/>
                </a:solidFill>
                <a:latin typeface="+mn-lt"/>
              </a:rPr>
              <a:t>1. </a:t>
            </a:r>
            <a:r>
              <a:rPr lang="et-EE" sz="900" b="0" noProof="1">
                <a:solidFill>
                  <a:schemeClr val="tx1"/>
                </a:solidFill>
                <a:latin typeface="+mn-lt"/>
              </a:rPr>
              <a:t>Click </a:t>
            </a:r>
            <a:r>
              <a:rPr lang="et-EE" sz="900" b="1" noProof="1">
                <a:solidFill>
                  <a:schemeClr val="tx1"/>
                </a:solidFill>
                <a:latin typeface="+mn-lt"/>
              </a:rPr>
              <a:t>Crop </a:t>
            </a:r>
            <a:r>
              <a:rPr lang="et-EE" sz="900" b="0" noProof="1">
                <a:solidFill>
                  <a:schemeClr val="tx1"/>
                </a:solidFill>
                <a:latin typeface="+mn-lt"/>
              </a:rPr>
              <a:t>to change</a:t>
            </a:r>
            <a:r>
              <a:rPr lang="et-EE" sz="900" b="0" kern="120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size</a:t>
            </a:r>
            <a:r>
              <a:rPr lang="et-EE" sz="900" b="0" kern="120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</a:t>
            </a:r>
            <a:r>
              <a:rPr lang="et-EE" sz="900" b="0" strike="noStrike" kern="120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t-EE" sz="900" b="0" strike="noStrike" noProof="1">
                <a:solidFill>
                  <a:schemeClr val="tx1"/>
                </a:solidFill>
                <a:latin typeface="+mn-lt"/>
              </a:rPr>
              <a:t>focus</a:t>
            </a:r>
            <a:br>
              <a:rPr lang="et-EE" sz="900" b="0" strike="noStrike" noProof="1">
                <a:solidFill>
                  <a:schemeClr val="tx1"/>
                </a:solidFill>
                <a:latin typeface="+mn-lt"/>
              </a:rPr>
            </a:br>
            <a:r>
              <a:rPr lang="et-EE" sz="900" b="0" noProof="1">
                <a:solidFill>
                  <a:schemeClr val="tx1"/>
                </a:solidFill>
                <a:latin typeface="+mn-lt"/>
              </a:rPr>
              <a:t>of the picture</a:t>
            </a:r>
            <a:endParaRPr lang="et-EE" sz="900" b="0" strike="sngStrike" noProof="1">
              <a:solidFill>
                <a:schemeClr val="tx1"/>
              </a:solidFill>
              <a:latin typeface="+mn-lt"/>
            </a:endParaRPr>
          </a:p>
          <a:p>
            <a:pPr algn="l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et-EE" altLang="da-DK" sz="900" b="1" noProof="1">
                <a:solidFill>
                  <a:schemeClr val="tx1"/>
                </a:solidFill>
                <a:latin typeface="+mn-lt"/>
                <a:cs typeface="Arial" pitchFamily="34" charset="0"/>
              </a:rPr>
              <a:t>2. </a:t>
            </a:r>
            <a:r>
              <a:rPr lang="et-EE" altLang="da-DK" sz="900" b="0" noProof="1">
                <a:solidFill>
                  <a:schemeClr val="tx1"/>
                </a:solidFill>
                <a:latin typeface="+mn-lt"/>
                <a:cs typeface="Arial" pitchFamily="34" charset="0"/>
              </a:rPr>
              <a:t>If you want to scale the picture, </a:t>
            </a:r>
            <a:br>
              <a:rPr lang="et-EE" altLang="da-DK" sz="900" b="0" noProof="1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t-EE" altLang="da-DK" sz="900" b="0" noProof="1">
                <a:solidFill>
                  <a:schemeClr val="tx1"/>
                </a:solidFill>
                <a:latin typeface="+mn-lt"/>
                <a:cs typeface="Arial" pitchFamily="34" charset="0"/>
              </a:rPr>
              <a:t>hold </a:t>
            </a:r>
            <a:r>
              <a:rPr lang="et-EE" altLang="da-DK" sz="900" b="1" noProof="1">
                <a:solidFill>
                  <a:schemeClr val="tx1"/>
                </a:solidFill>
                <a:latin typeface="+mn-lt"/>
                <a:cs typeface="Arial" pitchFamily="34" charset="0"/>
              </a:rPr>
              <a:t>SHIFT-</a:t>
            </a:r>
            <a:r>
              <a:rPr lang="et-EE" altLang="da-DK" sz="900" b="0" noProof="1">
                <a:solidFill>
                  <a:schemeClr val="tx1"/>
                </a:solidFill>
                <a:latin typeface="+mn-lt"/>
                <a:cs typeface="Arial" pitchFamily="34" charset="0"/>
              </a:rPr>
              <a:t>key down while </a:t>
            </a:r>
            <a:br>
              <a:rPr lang="et-EE" altLang="da-DK" sz="900" b="0" noProof="1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t-EE" altLang="da-DK" sz="900" b="0" noProof="1">
                <a:solidFill>
                  <a:schemeClr val="tx1"/>
                </a:solidFill>
                <a:latin typeface="+mn-lt"/>
                <a:cs typeface="Arial" pitchFamily="34" charset="0"/>
              </a:rPr>
              <a:t>dragging the corners of the </a:t>
            </a:r>
            <a:r>
              <a:rPr lang="et-EE" altLang="da-DK" sz="900" b="0" kern="1200" noProof="1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rPr>
              <a:t>picture</a:t>
            </a:r>
          </a:p>
          <a:p>
            <a:pPr algn="l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et-EE" altLang="da-DK" sz="900" b="1" noProof="1">
                <a:solidFill>
                  <a:schemeClr val="tx1"/>
                </a:solidFill>
                <a:latin typeface="+mn-lt"/>
                <a:cs typeface="Arial" pitchFamily="34" charset="0"/>
              </a:rPr>
              <a:t>Hint:</a:t>
            </a:r>
            <a:r>
              <a:rPr lang="et-EE" altLang="da-DK" sz="900" b="0" noProof="1">
                <a:solidFill>
                  <a:schemeClr val="tx1"/>
                </a:solidFill>
                <a:latin typeface="+mn-lt"/>
                <a:cs typeface="Arial" pitchFamily="34" charset="0"/>
              </a:rPr>
              <a:t> If you delete the picture and </a:t>
            </a:r>
            <a:br>
              <a:rPr lang="et-EE" altLang="da-DK" sz="900" b="0" noProof="1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t-EE" altLang="da-DK" sz="900" b="0" noProof="1">
                <a:solidFill>
                  <a:schemeClr val="tx1"/>
                </a:solidFill>
                <a:latin typeface="+mn-lt"/>
                <a:cs typeface="Arial" pitchFamily="34" charset="0"/>
              </a:rPr>
              <a:t>insert a new one, the picture may </a:t>
            </a:r>
            <a:br>
              <a:rPr lang="et-EE" altLang="da-DK" sz="900" b="0" noProof="1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t-EE" altLang="da-DK" sz="900" b="0" noProof="1">
                <a:solidFill>
                  <a:schemeClr val="tx1"/>
                </a:solidFill>
                <a:latin typeface="+mn-lt"/>
                <a:cs typeface="Arial" pitchFamily="34" charset="0"/>
              </a:rPr>
              <a:t>lie in front of the text or graphic</a:t>
            </a:r>
            <a:r>
              <a:rPr lang="et-EE" altLang="da-DK" sz="900" b="0" strike="noStrike" noProof="1">
                <a:solidFill>
                  <a:schemeClr val="tx1"/>
                </a:solidFill>
                <a:latin typeface="+mn-lt"/>
                <a:cs typeface="Arial" pitchFamily="34" charset="0"/>
              </a:rPr>
              <a:t>,</a:t>
            </a:r>
            <a:r>
              <a:rPr lang="et-EE" altLang="da-DK" sz="900" b="0" strike="sngStrike" noProof="1">
                <a:solidFill>
                  <a:schemeClr val="tx1"/>
                </a:solidFill>
                <a:latin typeface="+mn-lt"/>
                <a:cs typeface="Arial" pitchFamily="34" charset="0"/>
              </a:rPr>
              <a:t> </a:t>
            </a:r>
            <a:br>
              <a:rPr lang="et-EE" altLang="da-DK" sz="900" b="0" noProof="1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t-EE" altLang="da-DK" sz="900" b="0" strike="noStrike" noProof="1">
                <a:solidFill>
                  <a:schemeClr val="tx1"/>
                </a:solidFill>
                <a:latin typeface="+mn-lt"/>
                <a:cs typeface="Arial" pitchFamily="34" charset="0"/>
              </a:rPr>
              <a:t>if</a:t>
            </a:r>
            <a:r>
              <a:rPr lang="et-EE" altLang="da-DK" sz="900" b="0" noProof="1">
                <a:solidFill>
                  <a:schemeClr val="tx1"/>
                </a:solidFill>
                <a:latin typeface="+mn-lt"/>
                <a:cs typeface="Arial" pitchFamily="34" charset="0"/>
              </a:rPr>
              <a:t> this happens, select the picture, </a:t>
            </a:r>
            <a:br>
              <a:rPr lang="et-EE" altLang="da-DK" sz="900" b="0" noProof="1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et-EE" altLang="da-DK" sz="900" b="0" noProof="1">
                <a:solidFill>
                  <a:schemeClr val="tx1"/>
                </a:solidFill>
                <a:latin typeface="+mn-lt"/>
                <a:cs typeface="Arial" pitchFamily="34" charset="0"/>
              </a:rPr>
              <a:t>right-click and choose </a:t>
            </a:r>
            <a:r>
              <a:rPr lang="et-EE" altLang="da-DK" sz="900" b="1" noProof="1">
                <a:solidFill>
                  <a:schemeClr val="tx1"/>
                </a:solidFill>
                <a:latin typeface="+mn-lt"/>
                <a:cs typeface="Arial" pitchFamily="34" charset="0"/>
              </a:rPr>
              <a:t>Send to Back</a:t>
            </a:r>
          </a:p>
          <a:p>
            <a:pPr algn="l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et-EE" altLang="da-DK" sz="900" b="0" noProof="1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23" name="Billede 2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06348" y="2824609"/>
            <a:ext cx="337400" cy="321707"/>
          </a:xfrm>
          <a:prstGeom prst="rect">
            <a:avLst/>
          </a:prstGeom>
        </p:spPr>
      </p:pic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833662" y="3277385"/>
            <a:ext cx="2160000" cy="1215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et-EE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Use layouts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t-EE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t-EE" altLang="da-DK" sz="9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Click the </a:t>
            </a:r>
            <a:r>
              <a:rPr lang="et-EE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Home tab</a:t>
            </a:r>
            <a:endParaRPr lang="et-EE" altLang="da-DK" sz="900" b="0" strike="sngStrike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t-EE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</a:t>
            </a:r>
            <a:r>
              <a:rPr lang="et-EE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t-EE" altLang="da-DK" sz="9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Click the </a:t>
            </a:r>
            <a:r>
              <a:rPr lang="et-EE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New Slide</a:t>
            </a:r>
            <a:r>
              <a:rPr lang="et-EE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t-EE" altLang="da-DK" sz="9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menu to insert</a:t>
            </a:r>
            <a:r>
              <a:rPr lang="et-EE" altLang="da-DK" sz="9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t-EE" altLang="da-DK" sz="9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new slide</a:t>
            </a:r>
          </a:p>
          <a:p>
            <a:pPr eaLnBrk="1" hangingPunct="1">
              <a:spcAft>
                <a:spcPts val="240"/>
              </a:spcAft>
              <a:defRPr/>
            </a:pPr>
            <a:r>
              <a:rPr lang="et-EE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3. </a:t>
            </a:r>
            <a:r>
              <a:rPr lang="et-EE" altLang="da-DK" sz="9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Choose </a:t>
            </a:r>
            <a:r>
              <a:rPr lang="et-EE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Layout</a:t>
            </a:r>
            <a:r>
              <a:rPr lang="et-EE" altLang="da-DK" sz="9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to change an appropriate layout from the </a:t>
            </a:r>
            <a:br>
              <a:rPr lang="et-EE" altLang="da-DK" sz="9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t-EE" altLang="da-DK" sz="900" strike="noStrik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"</a:t>
            </a:r>
            <a:r>
              <a:rPr lang="et-EE" altLang="da-DK" sz="9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drop down</a:t>
            </a:r>
            <a:r>
              <a:rPr lang="et-EE" altLang="da-DK" sz="900" strike="noStrike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"</a:t>
            </a:r>
            <a:r>
              <a:rPr lang="et-EE" altLang="da-DK" sz="9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menu </a:t>
            </a:r>
            <a:endParaRPr lang="et-EE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7" name="AutoShape 4"/>
          <p:cNvSpPr>
            <a:spLocks/>
          </p:cNvSpPr>
          <p:nvPr userDrawn="1"/>
        </p:nvSpPr>
        <p:spPr bwMode="gray">
          <a:xfrm>
            <a:off x="845981" y="4709084"/>
            <a:ext cx="2160000" cy="91307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et-EE" sz="1000" b="1" noProof="1">
                <a:solidFill>
                  <a:schemeClr val="tx1"/>
                </a:solidFill>
                <a:cs typeface="Arial" panose="020B0604020202020204" pitchFamily="34" charset="0"/>
              </a:rPr>
              <a:t>Reset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et-EE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</a:t>
            </a:r>
            <a:r>
              <a:rPr lang="et-EE" altLang="da-DK" sz="9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Click the </a:t>
            </a:r>
            <a:r>
              <a:rPr lang="et-EE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Home tab</a:t>
            </a:r>
            <a:endParaRPr lang="et-EE" altLang="da-DK" sz="900" strike="sngStrike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"/>
              </a:spcAft>
              <a:buClrTx/>
              <a:buSzTx/>
              <a:buFont typeface="+mj-lt"/>
              <a:buNone/>
              <a:tabLst/>
              <a:defRPr/>
            </a:pPr>
            <a:r>
              <a:rPr lang="et-EE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</a:t>
            </a:r>
            <a:r>
              <a:rPr lang="et-EE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t-EE" altLang="da-DK" sz="9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Click the </a:t>
            </a:r>
            <a:r>
              <a:rPr lang="et-EE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Reset </a:t>
            </a:r>
            <a:r>
              <a:rPr lang="et-EE" altLang="da-DK" sz="9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menu to reset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"/>
              </a:spcAft>
              <a:buClrTx/>
              <a:buSzTx/>
              <a:buFont typeface="+mj-lt"/>
              <a:buNone/>
              <a:tabLst/>
              <a:defRPr/>
            </a:pPr>
            <a:r>
              <a:rPr lang="et-EE" altLang="da-DK" sz="9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position, size</a:t>
            </a:r>
            <a:r>
              <a:rPr lang="et-EE" altLang="da-DK" sz="9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and formatting of the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"/>
              </a:spcAft>
              <a:buClrTx/>
              <a:buSzTx/>
              <a:buFont typeface="+mj-lt"/>
              <a:buNone/>
              <a:tabLst/>
              <a:defRPr/>
            </a:pPr>
            <a:r>
              <a:rPr lang="et-EE" altLang="da-DK" sz="9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slide placeholders to their default settings</a:t>
            </a:r>
            <a:endParaRPr lang="et-EE" altLang="da-DK" sz="90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t-EE" dirty="0"/>
          </a:p>
        </p:txBody>
      </p:sp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t-EE" dirty="0"/>
          </a:p>
        </p:txBody>
      </p:sp>
      <p:sp>
        <p:nvSpPr>
          <p:cNvPr id="29" name="Text Box 48"/>
          <p:cNvSpPr txBox="1">
            <a:spLocks noChangeArrowheads="1"/>
          </p:cNvSpPr>
          <p:nvPr userDrawn="1"/>
        </p:nvSpPr>
        <p:spPr bwMode="auto">
          <a:xfrm>
            <a:off x="833664" y="1833789"/>
            <a:ext cx="2160798" cy="1328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et-EE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Use text</a:t>
            </a:r>
            <a:r>
              <a:rPr lang="et-EE" sz="10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styles</a:t>
            </a:r>
            <a:endParaRPr lang="et-EE" sz="10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t-EE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Use the </a:t>
            </a:r>
            <a:r>
              <a:rPr lang="et-EE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TAB</a:t>
            </a:r>
            <a:r>
              <a:rPr lang="et-EE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-key</a:t>
            </a:r>
            <a:r>
              <a:rPr lang="et-EE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to jump through </a:t>
            </a:r>
            <a:br>
              <a:rPr lang="et-EE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t-EE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levels. Click </a:t>
            </a:r>
            <a:r>
              <a:rPr lang="et-EE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</a:t>
            </a:r>
            <a:r>
              <a:rPr lang="et-EE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then </a:t>
            </a:r>
            <a:r>
              <a:rPr lang="et-EE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TAB</a:t>
            </a:r>
            <a:r>
              <a:rPr lang="et-EE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to switch from one level to the next level</a:t>
            </a:r>
          </a:p>
          <a:p>
            <a:pPr eaLnBrk="1" hangingPunct="1">
              <a:spcAft>
                <a:spcPts val="240"/>
              </a:spcAft>
              <a:defRPr/>
            </a:pPr>
            <a:r>
              <a:rPr lang="et-EE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To go back in levels use </a:t>
            </a:r>
            <a:r>
              <a:rPr lang="et-EE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SHIFT-TAB</a:t>
            </a:r>
            <a:endParaRPr lang="et-EE" alt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240"/>
              </a:spcAft>
              <a:defRPr/>
            </a:pPr>
            <a:endParaRPr lang="et-EE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240"/>
              </a:spcAft>
              <a:defRPr/>
            </a:pPr>
            <a:r>
              <a:rPr lang="et-EE" sz="9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Alternatively, </a:t>
            </a:r>
            <a:r>
              <a:rPr lang="et-EE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Increase</a:t>
            </a:r>
            <a:r>
              <a:rPr lang="et-EE" sz="9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and</a:t>
            </a:r>
            <a:br>
              <a:rPr lang="et-EE" sz="9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t-EE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Decrease </a:t>
            </a:r>
            <a:r>
              <a:rPr lang="et-EE" sz="90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list level can be used</a:t>
            </a:r>
            <a:endParaRPr lang="et-EE" sz="90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25716" y="2075087"/>
            <a:ext cx="262151" cy="25605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025833" y="5318642"/>
            <a:ext cx="492452" cy="20041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027855" y="3538594"/>
            <a:ext cx="324764" cy="578237"/>
          </a:xfrm>
          <a:prstGeom prst="rect">
            <a:avLst/>
          </a:prstGeom>
        </p:spPr>
      </p:pic>
      <p:pic>
        <p:nvPicPr>
          <p:cNvPr id="16" name="Billede 15"/>
          <p:cNvPicPr>
            <a:picLocks noChangeAspect="1"/>
          </p:cNvPicPr>
          <p:nvPr userDrawn="1"/>
        </p:nvPicPr>
        <p:blipFill rotWithShape="1">
          <a:blip r:embed="rId6"/>
          <a:srcRect l="36944" r="2272" b="69429"/>
          <a:stretch/>
        </p:blipFill>
        <p:spPr>
          <a:xfrm>
            <a:off x="3023845" y="4208198"/>
            <a:ext cx="593368" cy="192211"/>
          </a:xfrm>
          <a:prstGeom prst="rect">
            <a:avLst/>
          </a:prstGeom>
        </p:spPr>
      </p:pic>
      <p:pic>
        <p:nvPicPr>
          <p:cNvPr id="28" name="Billede 27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994461" y="2877130"/>
            <a:ext cx="549328" cy="285228"/>
          </a:xfrm>
          <a:prstGeom prst="rect">
            <a:avLst/>
          </a:prstGeom>
        </p:spPr>
      </p:pic>
      <p:pic>
        <p:nvPicPr>
          <p:cNvPr id="2" name="Billede 1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384053" y="3242399"/>
            <a:ext cx="359695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817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lue White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2000" y="910800"/>
            <a:ext cx="9568391" cy="2605757"/>
          </a:xfrm>
        </p:spPr>
        <p:txBody>
          <a:bodyPr anchor="t" anchorCtr="0">
            <a:noAutofit/>
          </a:bodyPr>
          <a:lstStyle>
            <a:lvl1pPr marL="1224000" indent="-1224000" algn="l">
              <a:buClr>
                <a:schemeClr val="accent2"/>
              </a:buClr>
              <a:buSzPct val="105000"/>
              <a:buFont typeface="Wingdings" panose="05000000000000000000" pitchFamily="2" charset="2"/>
              <a:buChar char="è"/>
              <a:defRPr sz="6000" b="0" spc="-1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Insert header, use bold to highlight word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7612" y="5896800"/>
            <a:ext cx="8180696" cy="545012"/>
          </a:xfrm>
        </p:spPr>
        <p:txBody>
          <a:bodyPr anchor="b" anchorCtr="0"/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insert name, department or other text</a:t>
            </a:r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>
          <a:xfrm>
            <a:off x="687612" y="6429600"/>
            <a:ext cx="8180696" cy="365125"/>
          </a:xfrm>
        </p:spPr>
        <p:txBody>
          <a:bodyPr anchor="t" anchorCtr="0"/>
          <a:lstStyle>
            <a:lvl1pPr>
              <a:defRPr sz="135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>
          <a:xfrm>
            <a:off x="482394" y="106066"/>
            <a:ext cx="5613606" cy="95054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9023186" y="116632"/>
            <a:ext cx="2743200" cy="84488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  <p:pic>
        <p:nvPicPr>
          <p:cNvPr id="12" name="Logo white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000" y="6094800"/>
            <a:ext cx="212400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794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gray Mast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0E4E7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>
          <a:xfrm>
            <a:off x="367004" y="1"/>
            <a:ext cx="5728996" cy="220776"/>
          </a:xfrm>
        </p:spPr>
        <p:txBody>
          <a:bodyPr/>
          <a:lstStyle>
            <a:lvl1pPr>
              <a:defRPr>
                <a:solidFill>
                  <a:srgbClr val="E0E4E7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79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blue White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Logo white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000" y="6094800"/>
            <a:ext cx="2124000" cy="50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GB" dirty="0"/>
          </a:p>
        </p:txBody>
      </p:sp>
      <p:sp>
        <p:nvSpPr>
          <p:cNvPr id="9" name="Date Placeholder 8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 dirty="0"/>
          </a:p>
        </p:txBody>
      </p:sp>
      <p:sp>
        <p:nvSpPr>
          <p:cNvPr id="10" name="Footer Placeholder 9" hidden="1"/>
          <p:cNvSpPr>
            <a:spLocks noGrp="1"/>
          </p:cNvSpPr>
          <p:nvPr>
            <p:ph type="ftr" sz="quarter" idx="11"/>
          </p:nvPr>
        </p:nvSpPr>
        <p:spPr>
          <a:xfrm>
            <a:off x="367004" y="1"/>
            <a:ext cx="5728996" cy="22077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95457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white Mast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3" name="Master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88" y="6094579"/>
            <a:ext cx="2122105" cy="503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 dirty="0"/>
          </a:p>
        </p:txBody>
      </p:sp>
      <p:sp>
        <p:nvSpPr>
          <p:cNvPr id="10" name="Footer Placeholder 9" hidden="1"/>
          <p:cNvSpPr>
            <a:spLocks noGrp="1"/>
          </p:cNvSpPr>
          <p:nvPr>
            <p:ph type="ftr" sz="quarter" idx="11"/>
          </p:nvPr>
        </p:nvSpPr>
        <p:spPr>
          <a:xfrm>
            <a:off x="367004" y="1"/>
            <a:ext cx="5728996" cy="22077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453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hite overlay Mast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blipFill>
            <a:blip r:embed="rId2"/>
            <a:stretch>
              <a:fillRect/>
            </a:stretch>
          </a:blipFill>
        </p:spPr>
        <p:txBody>
          <a:bodyPr lIns="644400" rIns="655200" bIns="5259600"/>
          <a:lstStyle/>
          <a:p>
            <a:r>
              <a:rPr lang="da-DK"/>
              <a:t>Klik for at redigere titeltypografien i masteren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blipFill>
            <a:blip r:embed="rId3"/>
            <a:stretch>
              <a:fillRect/>
            </a:stretch>
          </a:blipFill>
        </p:spPr>
        <p:txBody>
          <a:bodyPr tIns="1008000" anchor="ctr" anchorCtr="0"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GB" dirty="0"/>
              <a:t>Click icon to insert picture, right-click on picture and Send to back </a:t>
            </a:r>
          </a:p>
        </p:txBody>
      </p:sp>
      <p:sp>
        <p:nvSpPr>
          <p:cNvPr id="11" name="Logo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810000" y="6094800"/>
            <a:ext cx="2124000" cy="504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.</a:t>
            </a:r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0E4E7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>
          <a:xfrm>
            <a:off x="367004" y="1"/>
            <a:ext cx="5728996" cy="220776"/>
          </a:xfrm>
        </p:spPr>
        <p:txBody>
          <a:bodyPr/>
          <a:lstStyle>
            <a:lvl1pPr>
              <a:defRPr>
                <a:solidFill>
                  <a:srgbClr val="E0E4E7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324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hite overlay White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89600" cy="6858000"/>
          </a:xfrm>
          <a:blipFill>
            <a:blip r:embed="rId2"/>
            <a:stretch>
              <a:fillRect/>
            </a:stretch>
          </a:blipFill>
        </p:spPr>
        <p:txBody>
          <a:bodyPr lIns="644400" rIns="655200" bIns="525960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blipFill>
            <a:blip r:embed="rId2"/>
            <a:stretch>
              <a:fillRect/>
            </a:stretch>
          </a:blipFill>
        </p:spPr>
        <p:txBody>
          <a:bodyPr tIns="1008000" anchor="ctr" anchorCtr="0">
            <a:norm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insert picture, right-click on picture and Send to back </a:t>
            </a:r>
          </a:p>
        </p:txBody>
      </p:sp>
      <p:sp>
        <p:nvSpPr>
          <p:cNvPr id="13" name="Logo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810000" y="6094800"/>
            <a:ext cx="2124000" cy="504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en-GB" dirty="0"/>
              <a:t>.</a:t>
            </a:r>
          </a:p>
        </p:txBody>
      </p:sp>
      <p:sp>
        <p:nvSpPr>
          <p:cNvPr id="9" name="Date Placeholder 8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0" name="Footer Placeholder 9" hidden="1"/>
          <p:cNvSpPr>
            <a:spLocks noGrp="1"/>
          </p:cNvSpPr>
          <p:nvPr>
            <p:ph type="ftr" sz="quarter" idx="11"/>
          </p:nvPr>
        </p:nvSpPr>
        <p:spPr>
          <a:xfrm>
            <a:off x="367004" y="1"/>
            <a:ext cx="5728996" cy="22077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AEA0-22E1-463C-827F-19C1C0F82955}" type="slidenum">
              <a:rPr lang="en-GB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82513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1.bin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2.emf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Background"/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rgbClr val="E0E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9" name="Picture 28" hidden="1"/>
          <p:cNvPicPr>
            <a:picLocks noChangeAspect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683135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5822" y="220776"/>
            <a:ext cx="10901556" cy="137816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858" y="1981376"/>
            <a:ext cx="10851084" cy="36859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2"/>
          </p:nvPr>
        </p:nvSpPr>
        <p:spPr>
          <a:xfrm>
            <a:off x="767408" y="6362685"/>
            <a:ext cx="2813993" cy="36705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7004" y="220776"/>
            <a:ext cx="5728996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7200" y="6362684"/>
            <a:ext cx="400208" cy="367053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2DBBAEA0-22E1-463C-827F-19C1C0F82955}" type="slidenum">
              <a:rPr lang="da-DK"/>
              <a:pPr/>
              <a:t>‹nr.›</a:t>
            </a:fld>
            <a:endParaRPr lang="da-DK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88" y="6094579"/>
            <a:ext cx="2122105" cy="503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51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59" r:id="rId2"/>
    <p:sldLayoutId id="2147483653" r:id="rId3"/>
    <p:sldLayoutId id="2147483675" r:id="rId4"/>
    <p:sldLayoutId id="2147483668" r:id="rId5"/>
    <p:sldLayoutId id="2147483664" r:id="rId6"/>
    <p:sldLayoutId id="2147483655" r:id="rId7"/>
    <p:sldLayoutId id="2147483649" r:id="rId8"/>
    <p:sldLayoutId id="2147483676" r:id="rId9"/>
    <p:sldLayoutId id="2147483672" r:id="rId10"/>
    <p:sldLayoutId id="2147483665" r:id="rId11"/>
    <p:sldLayoutId id="2147483656" r:id="rId12"/>
    <p:sldLayoutId id="2147483650" r:id="rId13"/>
    <p:sldLayoutId id="2147483677" r:id="rId14"/>
    <p:sldLayoutId id="2147483669" r:id="rId15"/>
    <p:sldLayoutId id="2147483660" r:id="rId16"/>
    <p:sldLayoutId id="2147483657" r:id="rId17"/>
    <p:sldLayoutId id="2147483651" r:id="rId18"/>
    <p:sldLayoutId id="2147483673" r:id="rId19"/>
    <p:sldLayoutId id="2147483661" r:id="rId20"/>
    <p:sldLayoutId id="2147483654" r:id="rId21"/>
    <p:sldLayoutId id="2147483678" r:id="rId22"/>
    <p:sldLayoutId id="2147483670" r:id="rId23"/>
    <p:sldLayoutId id="2147483666" r:id="rId24"/>
    <p:sldLayoutId id="2147483658" r:id="rId25"/>
    <p:sldLayoutId id="2147483652" r:id="rId26"/>
    <p:sldLayoutId id="2147483679" r:id="rId27"/>
    <p:sldLayoutId id="2147483671" r:id="rId28"/>
    <p:sldLayoutId id="2147483662" r:id="rId29"/>
    <p:sldLayoutId id="2147483680" r:id="rId30"/>
    <p:sldLayoutId id="2147483674" r:id="rId31"/>
    <p:sldLayoutId id="2147483667" r:id="rId32"/>
  </p:sldLayoutIdLst>
  <p:hf sldNum="0" hdr="0" ftr="0" dt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44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95000"/>
        </a:lnSpc>
        <a:spcBef>
          <a:spcPts val="1000"/>
        </a:spcBef>
        <a:buClr>
          <a:schemeClr val="accent2"/>
        </a:buClr>
        <a:buSzPct val="87000"/>
        <a:buFont typeface="Wingdings" panose="05000000000000000000" pitchFamily="2" charset="2"/>
        <a:buChar char="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4000" indent="-324000" algn="l" defTabSz="914400" rtl="0" eaLnBrk="1" latinLnBrk="0" hangingPunct="1">
        <a:lnSpc>
          <a:spcPct val="95000"/>
        </a:lnSpc>
        <a:spcBef>
          <a:spcPts val="1000"/>
        </a:spcBef>
        <a:buClr>
          <a:schemeClr val="accent2"/>
        </a:buClr>
        <a:buSzPct val="87000"/>
        <a:buFont typeface="Wingdings" panose="05000000000000000000" pitchFamily="2" charset="2"/>
        <a:buChar char="è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3600" indent="-306000" algn="l" defTabSz="914400" rtl="0" eaLnBrk="1" latinLnBrk="0" hangingPunct="1">
        <a:lnSpc>
          <a:spcPct val="95000"/>
        </a:lnSpc>
        <a:spcBef>
          <a:spcPts val="1000"/>
        </a:spcBef>
        <a:buClr>
          <a:schemeClr val="accent2"/>
        </a:buClr>
        <a:buSzPct val="87000"/>
        <a:buFont typeface="Wingdings" panose="05000000000000000000" pitchFamily="2" charset="2"/>
        <a:buChar char="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600" indent="-288000" algn="l" defTabSz="914400" rtl="0" eaLnBrk="1" latinLnBrk="0" hangingPunct="1">
        <a:lnSpc>
          <a:spcPct val="95000"/>
        </a:lnSpc>
        <a:spcBef>
          <a:spcPts val="1000"/>
        </a:spcBef>
        <a:buClr>
          <a:schemeClr val="accent2"/>
        </a:buClr>
        <a:buSzPct val="87000"/>
        <a:buFont typeface="Wingdings" panose="05000000000000000000" pitchFamily="2" charset="2"/>
        <a:buChar char="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1600" indent="-288000" algn="l" defTabSz="914400" rtl="0" eaLnBrk="1" latinLnBrk="0" hangingPunct="1">
        <a:lnSpc>
          <a:spcPct val="95000"/>
        </a:lnSpc>
        <a:spcBef>
          <a:spcPts val="1000"/>
        </a:spcBef>
        <a:buClr>
          <a:schemeClr val="accent2"/>
        </a:buClr>
        <a:buSzPct val="87000"/>
        <a:buFont typeface="Wingdings" panose="05000000000000000000" pitchFamily="2" charset="2"/>
        <a:buChar char="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81600" indent="-288000" algn="l" defTabSz="914400" rtl="0" eaLnBrk="1" latinLnBrk="0" hangingPunct="1">
        <a:lnSpc>
          <a:spcPct val="95000"/>
        </a:lnSpc>
        <a:spcBef>
          <a:spcPts val="1000"/>
        </a:spcBef>
        <a:buClr>
          <a:schemeClr val="accent2"/>
        </a:buClr>
        <a:buSzPct val="87000"/>
        <a:buFont typeface="Wingdings" panose="05000000000000000000" pitchFamily="2" charset="2"/>
        <a:buChar char="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281600" indent="-288000" algn="l" defTabSz="914400" rtl="0" eaLnBrk="1" latinLnBrk="0" hangingPunct="1">
        <a:lnSpc>
          <a:spcPct val="95000"/>
        </a:lnSpc>
        <a:spcBef>
          <a:spcPts val="1000"/>
        </a:spcBef>
        <a:buClr>
          <a:schemeClr val="accent2"/>
        </a:buClr>
        <a:buSzPct val="87000"/>
        <a:buFont typeface="Wingdings" panose="05000000000000000000" pitchFamily="2" charset="2"/>
        <a:buChar char="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81600" indent="-288000" algn="l" defTabSz="914400" rtl="0" eaLnBrk="1" latinLnBrk="0" hangingPunct="1">
        <a:lnSpc>
          <a:spcPct val="95000"/>
        </a:lnSpc>
        <a:spcBef>
          <a:spcPts val="1000"/>
        </a:spcBef>
        <a:buClr>
          <a:schemeClr val="accent2"/>
        </a:buClr>
        <a:buSzPct val="87000"/>
        <a:buFont typeface="Wingdings" panose="05000000000000000000" pitchFamily="2" charset="2"/>
        <a:buChar char="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281600" indent="-288000" algn="l" defTabSz="914400" rtl="0" eaLnBrk="1" latinLnBrk="0" hangingPunct="1">
        <a:lnSpc>
          <a:spcPct val="95000"/>
        </a:lnSpc>
        <a:spcBef>
          <a:spcPts val="1000"/>
        </a:spcBef>
        <a:buClr>
          <a:schemeClr val="accent2"/>
        </a:buClr>
        <a:buSzPct val="87000"/>
        <a:buFont typeface="Wingdings" panose="05000000000000000000" pitchFamily="2" charset="2"/>
        <a:buChar char="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57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gi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20.png"/><Relationship Id="rId5" Type="http://schemas.openxmlformats.org/officeDocument/2006/relationships/hyperlink" Target="mailto:helle.normann@cph.dk" TargetMode="Externa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mhv@naviair.dk" TargetMode="External"/><Relationship Id="rId13" Type="http://schemas.openxmlformats.org/officeDocument/2006/relationships/image" Target="../media/image21.png"/><Relationship Id="rId3" Type="http://schemas.openxmlformats.org/officeDocument/2006/relationships/notesSlide" Target="../notesSlides/notesSlide2.xml"/><Relationship Id="rId7" Type="http://schemas.openxmlformats.org/officeDocument/2006/relationships/hyperlink" Target="mailto:rene.wandel.olsen@cph.dk" TargetMode="External"/><Relationship Id="rId12" Type="http://schemas.openxmlformats.org/officeDocument/2006/relationships/image" Target="../media/image26.sv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hyperlink" Target="mailto:bo.olsen@cph.dk" TargetMode="External"/><Relationship Id="rId11" Type="http://schemas.openxmlformats.org/officeDocument/2006/relationships/image" Target="../media/image25.png"/><Relationship Id="rId5" Type="http://schemas.openxmlformats.org/officeDocument/2006/relationships/image" Target="../media/image24.svg"/><Relationship Id="rId10" Type="http://schemas.openxmlformats.org/officeDocument/2006/relationships/hyperlink" Target="mailto:rsf@naviair.dk" TargetMode="External"/><Relationship Id="rId4" Type="http://schemas.openxmlformats.org/officeDocument/2006/relationships/image" Target="../media/image23.png"/><Relationship Id="rId9" Type="http://schemas.openxmlformats.org/officeDocument/2006/relationships/hyperlink" Target="mailto:jop@naviair.d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openxmlformats.org/officeDocument/2006/relationships/image" Target="../media/image22.gif"/><Relationship Id="rId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gi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hyperlink" Target="mailto:helle.normann@cph.dk" TargetMode="External"/><Relationship Id="rId5" Type="http://schemas.openxmlformats.org/officeDocument/2006/relationships/hyperlink" Target="mailto:peter.johannesen@cph.dk" TargetMode="External"/><Relationship Id="rId4" Type="http://schemas.openxmlformats.org/officeDocument/2006/relationships/hyperlink" Target="mailto:marianne.andersen@cph.d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79376" y="230542"/>
            <a:ext cx="10901556" cy="1378164"/>
          </a:xfrm>
        </p:spPr>
        <p:txBody>
          <a:bodyPr/>
          <a:lstStyle/>
          <a:p>
            <a:r>
              <a:rPr lang="en-US" b="0" spc="300" dirty="0"/>
              <a:t>Er du ny i LIF Padel? </a:t>
            </a:r>
            <a:br>
              <a:rPr lang="en-US" spc="300" dirty="0"/>
            </a:br>
            <a:r>
              <a:rPr lang="en-US" spc="300" dirty="0" err="1"/>
              <a:t>Velkommen</a:t>
            </a:r>
            <a:r>
              <a:rPr lang="en-US" spc="300" dirty="0"/>
              <a:t> i </a:t>
            </a:r>
            <a:r>
              <a:rPr lang="en-US" spc="300" dirty="0" err="1"/>
              <a:t>klubben</a:t>
            </a:r>
            <a:r>
              <a:rPr lang="en-US" spc="300" dirty="0"/>
              <a:t>!</a:t>
            </a:r>
          </a:p>
        </p:txBody>
      </p:sp>
      <p:sp>
        <p:nvSpPr>
          <p:cNvPr id="3" name="Rektangel: afrundede hjørner 2">
            <a:extLst>
              <a:ext uri="{FF2B5EF4-FFF2-40B4-BE49-F238E27FC236}">
                <a16:creationId xmlns:a16="http://schemas.microsoft.com/office/drawing/2014/main" id="{3059CA0E-37FF-4CAB-97B1-0179E9343A58}"/>
              </a:ext>
            </a:extLst>
          </p:cNvPr>
          <p:cNvSpPr/>
          <p:nvPr/>
        </p:nvSpPr>
        <p:spPr>
          <a:xfrm>
            <a:off x="4811927" y="3570991"/>
            <a:ext cx="1141350" cy="1115767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da-DK" sz="2000" dirty="0" err="1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55DB5E65-E456-3E48-2C8B-203492080DAC}"/>
              </a:ext>
            </a:extLst>
          </p:cNvPr>
          <p:cNvSpPr txBox="1"/>
          <p:nvPr/>
        </p:nvSpPr>
        <p:spPr>
          <a:xfrm>
            <a:off x="5094570" y="3690292"/>
            <a:ext cx="576064" cy="8771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da-DK" sz="6000" b="1" spc="30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7" name="Rektangel: afrundede hjørner 6">
            <a:extLst>
              <a:ext uri="{FF2B5EF4-FFF2-40B4-BE49-F238E27FC236}">
                <a16:creationId xmlns:a16="http://schemas.microsoft.com/office/drawing/2014/main" id="{A230BEFB-66FB-1897-1EF7-C2AF69DE462D}"/>
              </a:ext>
            </a:extLst>
          </p:cNvPr>
          <p:cNvSpPr/>
          <p:nvPr/>
        </p:nvSpPr>
        <p:spPr>
          <a:xfrm>
            <a:off x="335360" y="1847311"/>
            <a:ext cx="4324775" cy="2155265"/>
          </a:xfrm>
          <a:prstGeom prst="roundRect">
            <a:avLst>
              <a:gd name="adj" fmla="val 1174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da-DK" sz="2000" dirty="0" err="1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EF83712-28F4-B820-6765-002798594181}"/>
              </a:ext>
            </a:extLst>
          </p:cNvPr>
          <p:cNvSpPr txBox="1"/>
          <p:nvPr/>
        </p:nvSpPr>
        <p:spPr>
          <a:xfrm>
            <a:off x="482338" y="1989302"/>
            <a:ext cx="4145722" cy="187128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600" b="0" i="0" u="none" strike="noStrike" kern="1200" cap="none" spc="30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Hvor kan man spille?</a:t>
            </a:r>
            <a:endParaRPr lang="da-DK" sz="1400" dirty="0">
              <a:solidFill>
                <a:prstClr val="white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da-DK" sz="1400" spc="300" dirty="0">
                <a:solidFill>
                  <a:schemeClr val="accent2"/>
                </a:solidFill>
                <a:latin typeface="Arial"/>
              </a:rPr>
            </a:br>
            <a:r>
              <a:rPr lang="da-DK" sz="1400" spc="300" dirty="0">
                <a:solidFill>
                  <a:schemeClr val="accent2"/>
                </a:solidFill>
                <a:latin typeface="Arial"/>
              </a:rPr>
              <a:t>2 steder:</a:t>
            </a: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0" i="0" u="none" strike="noStrike" kern="1200" cap="none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 Flyverbyen, Tårnby Racket Club </a:t>
            </a:r>
            <a:br>
              <a:rPr kumimoji="0" lang="da-DK" sz="1400" b="0" i="0" u="none" strike="noStrike" kern="1200" cap="none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da-DK" sz="1400" b="0" i="0" u="none" strike="noStrike" kern="1200" cap="none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(nabo til Magleby vagten)</a:t>
            </a:r>
          </a:p>
          <a:p>
            <a:pPr marL="285750" marR="0" lvl="0" indent="-28575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sz="1400" dirty="0">
                <a:solidFill>
                  <a:prstClr val="white"/>
                </a:solidFill>
                <a:latin typeface="Arial"/>
              </a:rPr>
              <a:t>Amager Landevej 233, 2770 Kastrup</a:t>
            </a:r>
            <a:br>
              <a:rPr lang="da-DK" sz="1400" dirty="0">
                <a:solidFill>
                  <a:prstClr val="white"/>
                </a:solidFill>
                <a:latin typeface="Arial"/>
              </a:rPr>
            </a:br>
            <a:endParaRPr lang="da-DK" sz="1400" dirty="0">
              <a:solidFill>
                <a:prstClr val="white"/>
              </a:solidFill>
              <a:latin typeface="Arial"/>
            </a:endParaRPr>
          </a:p>
          <a:p>
            <a:pPr>
              <a:lnSpc>
                <a:spcPct val="95000"/>
              </a:lnSpc>
              <a:defRPr/>
            </a:pPr>
            <a:r>
              <a:rPr lang="da-DK" sz="1400" dirty="0">
                <a:solidFill>
                  <a:prstClr val="white"/>
                </a:solidFill>
                <a:latin typeface="Arial"/>
              </a:rPr>
              <a:t>I Dragør, Play Padel Dragør</a:t>
            </a:r>
            <a:endParaRPr lang="da-DK" sz="1400" dirty="0">
              <a:solidFill>
                <a:prstClr val="white"/>
              </a:solidFill>
              <a:latin typeface="Arial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400" dirty="0">
                <a:solidFill>
                  <a:prstClr val="white"/>
                </a:solidFill>
                <a:latin typeface="Arial"/>
              </a:rPr>
              <a:t>A. P. </a:t>
            </a:r>
            <a:r>
              <a:rPr lang="fr-FR" sz="1400" dirty="0" err="1">
                <a:solidFill>
                  <a:prstClr val="white"/>
                </a:solidFill>
                <a:latin typeface="Arial"/>
              </a:rPr>
              <a:t>Møllers</a:t>
            </a:r>
            <a:r>
              <a:rPr lang="fr-FR" sz="1400" dirty="0">
                <a:solidFill>
                  <a:prstClr val="white"/>
                </a:solidFill>
                <a:latin typeface="Arial"/>
              </a:rPr>
              <a:t> Allé 43a 2791 </a:t>
            </a:r>
            <a:r>
              <a:rPr lang="fr-FR" sz="1400" dirty="0" err="1">
                <a:solidFill>
                  <a:prstClr val="white"/>
                </a:solidFill>
                <a:latin typeface="Arial"/>
              </a:rPr>
              <a:t>Dragør</a:t>
            </a:r>
            <a:endParaRPr lang="fr-FR" sz="140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0" name="Rektangel: afrundede hjørner 9">
            <a:extLst>
              <a:ext uri="{FF2B5EF4-FFF2-40B4-BE49-F238E27FC236}">
                <a16:creationId xmlns:a16="http://schemas.microsoft.com/office/drawing/2014/main" id="{6CE5B994-2846-E112-2B0D-DDBFDE003D6D}"/>
              </a:ext>
            </a:extLst>
          </p:cNvPr>
          <p:cNvSpPr/>
          <p:nvPr/>
        </p:nvSpPr>
        <p:spPr>
          <a:xfrm>
            <a:off x="335360" y="4144567"/>
            <a:ext cx="4318627" cy="2007567"/>
          </a:xfrm>
          <a:prstGeom prst="roundRect">
            <a:avLst>
              <a:gd name="adj" fmla="val 1174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da-DK" sz="2000" dirty="0" err="1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39893E97-4806-16C7-FFE3-EF388D3EA0DE}"/>
              </a:ext>
            </a:extLst>
          </p:cNvPr>
          <p:cNvSpPr txBox="1"/>
          <p:nvPr/>
        </p:nvSpPr>
        <p:spPr>
          <a:xfrm>
            <a:off x="479376" y="4331960"/>
            <a:ext cx="4032447" cy="172508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600" b="0" i="0" u="none" strike="noStrike" kern="1200" cap="none" spc="30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Hvornår kan man spille?</a:t>
            </a: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600" spc="300" dirty="0">
              <a:solidFill>
                <a:schemeClr val="accent2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accent2"/>
                </a:solidFill>
                <a:latin typeface="Arial"/>
              </a:rPr>
              <a:t>LIF </a:t>
            </a:r>
            <a:r>
              <a:rPr lang="da-DK" sz="1600" dirty="0" err="1">
                <a:solidFill>
                  <a:schemeClr val="accent2"/>
                </a:solidFill>
                <a:latin typeface="Arial"/>
              </a:rPr>
              <a:t>Padel</a:t>
            </a:r>
            <a:r>
              <a:rPr lang="da-DK" sz="1600" dirty="0">
                <a:solidFill>
                  <a:schemeClr val="accent2"/>
                </a:solidFill>
                <a:latin typeface="Arial"/>
              </a:rPr>
              <a:t> tilbyder baner i tidsrummet 6 – 17.</a:t>
            </a:r>
            <a:endParaRPr lang="da-DK" sz="1600" dirty="0">
              <a:solidFill>
                <a:schemeClr val="accent2"/>
              </a:solidFill>
              <a:latin typeface="Arial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400" dirty="0">
              <a:solidFill>
                <a:schemeClr val="bg1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400" i="1" dirty="0">
                <a:solidFill>
                  <a:schemeClr val="bg1"/>
                </a:solidFill>
                <a:latin typeface="Arial"/>
              </a:rPr>
              <a:t>”Hvad så hvis vi spiller fra 15-17?”</a:t>
            </a: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400" dirty="0">
                <a:solidFill>
                  <a:schemeClr val="bg1"/>
                </a:solidFill>
                <a:latin typeface="Arial"/>
              </a:rPr>
              <a:t>Så bookes første bane gennem en booker (gratis) som medlem og anden time bookes privat for egen regning</a:t>
            </a:r>
          </a:p>
        </p:txBody>
      </p:sp>
      <p:sp>
        <p:nvSpPr>
          <p:cNvPr id="12" name="Rektangel: afrundede hjørner 11">
            <a:extLst>
              <a:ext uri="{FF2B5EF4-FFF2-40B4-BE49-F238E27FC236}">
                <a16:creationId xmlns:a16="http://schemas.microsoft.com/office/drawing/2014/main" id="{26F28BAB-6E31-3F5C-331B-3608FEC77C53}"/>
              </a:ext>
            </a:extLst>
          </p:cNvPr>
          <p:cNvSpPr/>
          <p:nvPr/>
        </p:nvSpPr>
        <p:spPr>
          <a:xfrm>
            <a:off x="6095441" y="3570991"/>
            <a:ext cx="5285491" cy="2581143"/>
          </a:xfrm>
          <a:prstGeom prst="roundRect">
            <a:avLst>
              <a:gd name="adj" fmla="val 1174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da-DK" sz="2000" dirty="0" err="1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FB699BE5-8A29-E2A9-0769-2894D8E854DA}"/>
              </a:ext>
            </a:extLst>
          </p:cNvPr>
          <p:cNvSpPr txBox="1"/>
          <p:nvPr/>
        </p:nvSpPr>
        <p:spPr>
          <a:xfrm>
            <a:off x="6245900" y="3751117"/>
            <a:ext cx="5069466" cy="22806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600" b="0" i="0" u="none" strike="noStrike" kern="1200" cap="none" spc="30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Hvordan finder jeg en makker?</a:t>
            </a:r>
            <a:endParaRPr lang="da-DK" sz="1400" dirty="0">
              <a:solidFill>
                <a:prstClr val="white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da-DK" sz="1400" spc="300" dirty="0">
                <a:solidFill>
                  <a:schemeClr val="accent2"/>
                </a:solidFill>
                <a:latin typeface="Arial"/>
              </a:rPr>
            </a:br>
            <a:r>
              <a:rPr kumimoji="0" lang="da-DK" sz="1400" b="0" i="0" u="none" strike="noStrike" kern="1200" cap="none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På Teams sitet: T_PADEL kan du under ‘filer’ finde dokumentet:</a:t>
            </a: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400" dirty="0">
              <a:solidFill>
                <a:prstClr val="white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400" b="0" i="0" u="none" strike="noStrike" kern="1200" cap="none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400" dirty="0">
              <a:solidFill>
                <a:prstClr val="white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0" i="0" u="none" strike="noStrike" kern="1200" cap="none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Her kan alle medlemmer søge en makker og efter bedste evne vurdere man eget niveau. </a:t>
            </a:r>
            <a:br>
              <a:rPr kumimoji="0" lang="da-DK" sz="1400" b="0" i="0" u="none" strike="noStrike" kern="1200" cap="none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da-DK" sz="1400" b="0" i="0" u="none" strike="noStrike" kern="1200" cap="none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0" i="0" u="none" strike="noStrike" kern="1200" cap="none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Herefter kan man række ud til spillere på listen, som fx matcher niveau, spilledage/tidsrum m.v. </a:t>
            </a:r>
            <a:endParaRPr lang="da-DK" sz="1400" dirty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15" name="Billede 14">
            <a:extLst>
              <a:ext uri="{FF2B5EF4-FFF2-40B4-BE49-F238E27FC236}">
                <a16:creationId xmlns:a16="http://schemas.microsoft.com/office/drawing/2014/main" id="{9AA85295-AF24-8FA0-4C5E-AA44C2E8B4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2064" y="4524810"/>
            <a:ext cx="3267531" cy="323895"/>
          </a:xfrm>
          <a:prstGeom prst="rect">
            <a:avLst/>
          </a:prstGeom>
        </p:spPr>
      </p:pic>
      <p:sp>
        <p:nvSpPr>
          <p:cNvPr id="16" name="Rektangel: afrundede hjørner 15">
            <a:extLst>
              <a:ext uri="{FF2B5EF4-FFF2-40B4-BE49-F238E27FC236}">
                <a16:creationId xmlns:a16="http://schemas.microsoft.com/office/drawing/2014/main" id="{3571F0FA-F091-A160-D09C-390DDEA4EDCE}"/>
              </a:ext>
            </a:extLst>
          </p:cNvPr>
          <p:cNvSpPr/>
          <p:nvPr/>
        </p:nvSpPr>
        <p:spPr>
          <a:xfrm>
            <a:off x="4810635" y="1835741"/>
            <a:ext cx="3589622" cy="1593259"/>
          </a:xfrm>
          <a:prstGeom prst="roundRect">
            <a:avLst>
              <a:gd name="adj" fmla="val 1174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da-DK" sz="2000" dirty="0" err="1"/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25FFCD8F-1505-91AF-4AE6-2C89E21ACA56}"/>
              </a:ext>
            </a:extLst>
          </p:cNvPr>
          <p:cNvSpPr txBox="1"/>
          <p:nvPr/>
        </p:nvSpPr>
        <p:spPr>
          <a:xfrm>
            <a:off x="5029389" y="1977732"/>
            <a:ext cx="3154844" cy="12865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600" b="0" i="0" u="none" strike="noStrike" kern="1200" cap="none" spc="30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Hvordan booker jeg en bane?</a:t>
            </a:r>
            <a:endParaRPr lang="da-DK" sz="1400" dirty="0">
              <a:solidFill>
                <a:prstClr val="white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da-DK" sz="1400" spc="300" dirty="0">
                <a:solidFill>
                  <a:schemeClr val="accent2"/>
                </a:solidFill>
                <a:latin typeface="Arial"/>
              </a:rPr>
            </a:br>
            <a:r>
              <a:rPr kumimoji="0" lang="da-DK" sz="1400" b="0" i="0" u="none" strike="noStrike" kern="1200" cap="none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 næste slide med overblik over vores </a:t>
            </a:r>
            <a:r>
              <a:rPr kumimoji="0" lang="da-DK" sz="1400" b="0" i="0" u="none" strike="noStrike" kern="1200" cap="none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bookere</a:t>
            </a:r>
            <a:r>
              <a:rPr kumimoji="0" lang="da-DK" sz="1400" b="0" i="0" u="none" strike="noStrike" kern="1200" cap="none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 hhv. CPH og </a:t>
            </a:r>
            <a:r>
              <a:rPr kumimoji="0" lang="da-DK" sz="1400" b="0" i="0" u="none" strike="noStrike" kern="1200" cap="none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Naviair</a:t>
            </a:r>
            <a:r>
              <a:rPr kumimoji="0" lang="da-DK" sz="1400" b="0" i="0" u="none" strike="noStrike" kern="1200" cap="none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fr-FR" sz="140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9" name="Rektangel: afrundede hjørner 18">
            <a:extLst>
              <a:ext uri="{FF2B5EF4-FFF2-40B4-BE49-F238E27FC236}">
                <a16:creationId xmlns:a16="http://schemas.microsoft.com/office/drawing/2014/main" id="{733C3603-1695-F2B5-46E6-D1F3252D220A}"/>
              </a:ext>
            </a:extLst>
          </p:cNvPr>
          <p:cNvSpPr/>
          <p:nvPr/>
        </p:nvSpPr>
        <p:spPr>
          <a:xfrm>
            <a:off x="8550756" y="1835741"/>
            <a:ext cx="2830175" cy="1593259"/>
          </a:xfrm>
          <a:prstGeom prst="roundRect">
            <a:avLst>
              <a:gd name="adj" fmla="val 1174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da-DK" sz="2000" dirty="0" err="1"/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CFD3B16B-F78B-E8E6-BAB6-B6C3CA859B1C}"/>
              </a:ext>
            </a:extLst>
          </p:cNvPr>
          <p:cNvSpPr txBox="1"/>
          <p:nvPr/>
        </p:nvSpPr>
        <p:spPr>
          <a:xfrm>
            <a:off x="8701796" y="1989117"/>
            <a:ext cx="2613570" cy="16666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600" b="0" i="0" u="none" strike="noStrike" kern="1200" cap="none" spc="30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Andre spørgsmål?</a:t>
            </a:r>
            <a:endParaRPr lang="da-DK" sz="1400" dirty="0">
              <a:solidFill>
                <a:prstClr val="white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da-DK" sz="1400" spc="300" dirty="0">
                <a:solidFill>
                  <a:schemeClr val="accent2"/>
                </a:solidFill>
                <a:latin typeface="Arial"/>
              </a:rPr>
            </a:br>
            <a:r>
              <a:rPr kumimoji="0" lang="da-DK" sz="1400" b="0" i="0" u="none" strike="noStrike" kern="1200" cap="none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Du er altid velkommen til at sende en mail med andre spørgsmål til:</a:t>
            </a:r>
            <a:br>
              <a:rPr kumimoji="0" lang="da-DK" sz="1400" b="0" i="0" u="none" strike="noStrike" kern="1200" cap="none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da-DK" sz="1400" b="0" i="0" u="none" strike="noStrike" kern="1200" cap="none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5"/>
              </a:rPr>
              <a:t>marianne.andersen@cph.dk</a:t>
            </a:r>
            <a:endParaRPr kumimoji="0" lang="da-DK" sz="1400" b="0" i="0" u="none" strike="noStrike" kern="1200" cap="none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400" b="0" i="0" u="none" strike="noStrike" kern="1200" cap="none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fr-FR" sz="1400" dirty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22" name="Billede 21" descr="Et billede, der indeholder bold, sportsudstyr, tennisbold, tennis&#10;&#10;Automatisk genereret beskrivelse">
            <a:extLst>
              <a:ext uri="{FF2B5EF4-FFF2-40B4-BE49-F238E27FC236}">
                <a16:creationId xmlns:a16="http://schemas.microsoft.com/office/drawing/2014/main" id="{003900CE-1DF9-3D8B-8F31-36BD00D893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715" y="5013175"/>
            <a:ext cx="1253094" cy="12809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3CFF74E4-1A86-020A-C372-3C0F30A43E4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5360" y="6327743"/>
            <a:ext cx="1440160" cy="373375"/>
          </a:xfrm>
          <a:prstGeom prst="rect">
            <a:avLst/>
          </a:prstGeom>
        </p:spPr>
      </p:pic>
      <p:pic>
        <p:nvPicPr>
          <p:cNvPr id="18" name="Billede 17" descr="Et billede, der indeholder logo, symbol, emblem, Grafik&#10;&#10;Indhold genereret af kunstig intelligens kan være forkert.">
            <a:extLst>
              <a:ext uri="{FF2B5EF4-FFF2-40B4-BE49-F238E27FC236}">
                <a16:creationId xmlns:a16="http://schemas.microsoft.com/office/drawing/2014/main" id="{C59E6182-2383-69A2-60EB-CE227A4EB19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8408" y="249736"/>
            <a:ext cx="1728192" cy="14844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04190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rafik 18" descr="Afkrydsning med massiv udfyldning">
            <a:extLst>
              <a:ext uri="{FF2B5EF4-FFF2-40B4-BE49-F238E27FC236}">
                <a16:creationId xmlns:a16="http://schemas.microsoft.com/office/drawing/2014/main" id="{FBE27CF9-3813-491A-D98C-EEAA8C398E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40416" y="-130391"/>
            <a:ext cx="2232248" cy="2232248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300" dirty="0"/>
              <a:t>Bane booking – LIF Padel tennis</a:t>
            </a:r>
          </a:p>
        </p:txBody>
      </p:sp>
      <p:sp>
        <p:nvSpPr>
          <p:cNvPr id="3" name="Rektangel: afrundede hjørner 2">
            <a:extLst>
              <a:ext uri="{FF2B5EF4-FFF2-40B4-BE49-F238E27FC236}">
                <a16:creationId xmlns:a16="http://schemas.microsoft.com/office/drawing/2014/main" id="{AC610078-5D2E-2B05-B28B-5DDF5BB49AE0}"/>
              </a:ext>
            </a:extLst>
          </p:cNvPr>
          <p:cNvSpPr/>
          <p:nvPr/>
        </p:nvSpPr>
        <p:spPr>
          <a:xfrm>
            <a:off x="396091" y="1772815"/>
            <a:ext cx="10306969" cy="1378163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000" b="0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ktangel: afrundede hjørner 7">
            <a:extLst>
              <a:ext uri="{FF2B5EF4-FFF2-40B4-BE49-F238E27FC236}">
                <a16:creationId xmlns:a16="http://schemas.microsoft.com/office/drawing/2014/main" id="{87848116-A7B5-61EE-D473-53A1A7CC7972}"/>
              </a:ext>
            </a:extLst>
          </p:cNvPr>
          <p:cNvSpPr/>
          <p:nvPr/>
        </p:nvSpPr>
        <p:spPr>
          <a:xfrm>
            <a:off x="5591944" y="3284984"/>
            <a:ext cx="5111116" cy="2291450"/>
          </a:xfrm>
          <a:prstGeom prst="roundRect">
            <a:avLst>
              <a:gd name="adj" fmla="val 908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000" b="0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Rektangel: afrundede hjørner 9">
            <a:extLst>
              <a:ext uri="{FF2B5EF4-FFF2-40B4-BE49-F238E27FC236}">
                <a16:creationId xmlns:a16="http://schemas.microsoft.com/office/drawing/2014/main" id="{C8035D98-7DE4-5A49-1DF5-826F5467347D}"/>
              </a:ext>
            </a:extLst>
          </p:cNvPr>
          <p:cNvSpPr/>
          <p:nvPr/>
        </p:nvSpPr>
        <p:spPr>
          <a:xfrm>
            <a:off x="396091" y="3284984"/>
            <a:ext cx="5111116" cy="2291450"/>
          </a:xfrm>
          <a:prstGeom prst="roundRect">
            <a:avLst>
              <a:gd name="adj" fmla="val 908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000" b="0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E4E8092A-C162-C9E1-01D6-83315014FF3F}"/>
              </a:ext>
            </a:extLst>
          </p:cNvPr>
          <p:cNvSpPr txBox="1"/>
          <p:nvPr/>
        </p:nvSpPr>
        <p:spPr>
          <a:xfrm>
            <a:off x="839416" y="3429000"/>
            <a:ext cx="3024336" cy="2923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000" b="0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CPH </a:t>
            </a:r>
            <a:r>
              <a:rPr kumimoji="0" lang="da-DK" sz="2000" b="0" i="0" u="none" strike="noStrike" kern="1200" cap="none" spc="30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bookere</a:t>
            </a:r>
            <a:r>
              <a:rPr kumimoji="0" lang="da-DK" sz="2000" b="0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BEC0BA26-344F-4869-7A6C-B507728DBE13}"/>
              </a:ext>
            </a:extLst>
          </p:cNvPr>
          <p:cNvSpPr txBox="1"/>
          <p:nvPr/>
        </p:nvSpPr>
        <p:spPr>
          <a:xfrm>
            <a:off x="5879976" y="3429000"/>
            <a:ext cx="3024336" cy="2923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000" b="0" i="0" u="none" strike="noStrike" kern="1200" cap="none" spc="30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Naviair</a:t>
            </a:r>
            <a:r>
              <a:rPr kumimoji="0" lang="da-DK" sz="2000" b="0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da-DK" sz="2000" b="0" i="0" u="none" strike="noStrike" kern="1200" cap="none" spc="30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bookere</a:t>
            </a:r>
            <a:r>
              <a:rPr kumimoji="0" lang="da-DK" sz="2000" b="0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1DC6759-8C17-8F99-A288-07D2A95B120A}"/>
              </a:ext>
            </a:extLst>
          </p:cNvPr>
          <p:cNvSpPr txBox="1"/>
          <p:nvPr/>
        </p:nvSpPr>
        <p:spPr>
          <a:xfrm>
            <a:off x="855163" y="1886885"/>
            <a:ext cx="8054397" cy="11695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000" b="1" i="0" u="none" strike="noStrike" kern="1200" cap="none" spc="300" normalizeH="0" baseline="0" noProof="0" dirty="0">
                <a:ln>
                  <a:noFill/>
                </a:ln>
                <a:solidFill>
                  <a:srgbClr val="FECB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Har du brug for en bane?</a:t>
            </a:r>
            <a:br>
              <a:rPr kumimoji="0" lang="da-DK" sz="2000" b="0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da-DK" sz="2000" b="0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Send gerne din forespørgsel til </a:t>
            </a:r>
            <a:r>
              <a:rPr kumimoji="0" lang="da-DK" sz="2000" b="0" i="0" u="none" strike="noStrike" kern="1200" cap="none" spc="30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bookerne</a:t>
            </a:r>
            <a:r>
              <a:rPr kumimoji="0" lang="da-DK" sz="2000" b="0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pr. mail.</a:t>
            </a:r>
            <a:br>
              <a:rPr kumimoji="0" lang="da-DK" sz="2000" b="0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da-DK" sz="2000" b="0" i="0" u="none" strike="noStrike" kern="1200" cap="none" spc="3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000" b="0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Skriv altid gerne i så god tid som muligt. 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FFF5A0CF-CEA1-4B7A-54C5-9370B33D1014}"/>
              </a:ext>
            </a:extLst>
          </p:cNvPr>
          <p:cNvSpPr txBox="1"/>
          <p:nvPr/>
        </p:nvSpPr>
        <p:spPr>
          <a:xfrm>
            <a:off x="491326" y="3869373"/>
            <a:ext cx="4928918" cy="210519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Bo Strand Olsen:  </a:t>
            </a:r>
            <a:r>
              <a:rPr kumimoji="0" lang="da-DK" sz="18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bo.olsen@cph.dk</a:t>
            </a:r>
            <a:endParaRPr kumimoji="0" lang="da-DK" sz="1800" b="0" i="0" u="sng" strike="noStrike" kern="1200" cap="none" spc="0" normalizeH="0" baseline="0" noProof="0" dirty="0">
              <a:ln>
                <a:noFill/>
              </a:ln>
              <a:solidFill>
                <a:srgbClr val="0563C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800" b="0" i="0" u="sng" strike="noStrike" kern="1200" cap="none" spc="0" normalizeH="0" baseline="0" noProof="0" dirty="0">
              <a:ln>
                <a:noFill/>
              </a:ln>
              <a:solidFill>
                <a:srgbClr val="0563C1"/>
              </a:solidFill>
              <a:effectLst/>
              <a:uLnTx/>
              <a:uFillTx/>
              <a:latin typeface="Calibri" panose="020F0502020204030204" pitchFamily="34" charset="0"/>
              <a:ea typeface="Calibri"/>
              <a:cs typeface="Calibri"/>
            </a:endParaRPr>
          </a:p>
          <a:p>
            <a:pPr>
              <a:lnSpc>
                <a:spcPct val="95000"/>
              </a:lnSpc>
              <a:defRPr/>
            </a:pPr>
            <a:r>
              <a:rPr lang="da-DK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Thomas Steen Jensen: </a:t>
            </a:r>
            <a:r>
              <a:rPr lang="da-DK" u="sng" dirty="0">
                <a:solidFill>
                  <a:srgbClr val="0563C1"/>
                </a:solidFill>
                <a:latin typeface="Calibri"/>
                <a:ea typeface="Calibri"/>
                <a:cs typeface="Calibri"/>
              </a:rPr>
              <a:t>thomas.steen.jensen@cph.dk</a:t>
            </a:r>
            <a:endParaRPr lang="da-DK" dirty="0"/>
          </a:p>
          <a:p>
            <a:pPr>
              <a:lnSpc>
                <a:spcPct val="95000"/>
              </a:lnSpc>
              <a:defRPr/>
            </a:pPr>
            <a:endParaRPr lang="da-DK" u="sng" dirty="0">
              <a:solidFill>
                <a:srgbClr val="0563C1"/>
              </a:solidFill>
              <a:latin typeface="Calibri" panose="020F0502020204030204" pitchFamily="34" charset="0"/>
            </a:endParaRPr>
          </a:p>
          <a:p>
            <a:pPr>
              <a:lnSpc>
                <a:spcPct val="95000"/>
              </a:lnSpc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René Wandel Olsen: </a:t>
            </a:r>
            <a:r>
              <a:rPr kumimoji="0" lang="da-DK" sz="18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hlinkClick r:id="rId7"/>
              </a:rPr>
              <a:t>rene.wandel.olsen@cph.dk</a:t>
            </a:r>
            <a:endParaRPr kumimoji="0" lang="da-DK" sz="1800" b="0" i="0" u="sng" strike="noStrike" kern="1200" cap="none" spc="0" normalizeH="0" baseline="0" noProof="0" dirty="0">
              <a:ln>
                <a:noFill/>
              </a:ln>
              <a:solidFill>
                <a:srgbClr val="0563C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sng" strike="noStrike" kern="1200" cap="none" spc="0" normalizeH="0" baseline="0" noProof="0" dirty="0">
              <a:ln>
                <a:noFill/>
              </a:ln>
              <a:solidFill>
                <a:srgbClr val="0563C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sng" strike="noStrike" kern="1200" cap="none" spc="0" normalizeH="0" baseline="0" noProof="0" dirty="0">
              <a:ln>
                <a:noFill/>
              </a:ln>
              <a:solidFill>
                <a:srgbClr val="0563C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sng" strike="noStrike" kern="1200" cap="none" spc="0" normalizeH="0" baseline="0" noProof="0" dirty="0">
              <a:ln>
                <a:noFill/>
              </a:ln>
              <a:solidFill>
                <a:srgbClr val="0563C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100E552D-AF50-5881-CAC9-14DE4674E298}"/>
              </a:ext>
            </a:extLst>
          </p:cNvPr>
          <p:cNvSpPr txBox="1"/>
          <p:nvPr/>
        </p:nvSpPr>
        <p:spPr>
          <a:xfrm>
            <a:off x="5803136" y="3869374"/>
            <a:ext cx="4032448" cy="15788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Minh Hoang </a:t>
            </a:r>
            <a:r>
              <a:rPr kumimoji="0" lang="da-D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Wo</a:t>
            </a: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:  </a:t>
            </a:r>
            <a:r>
              <a:rPr kumimoji="0" lang="da-DK" sz="18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hlinkClick r:id="rId8"/>
              </a:rPr>
              <a:t>mhv@naviair.dk</a:t>
            </a:r>
            <a:endParaRPr kumimoji="0" lang="da-DK" sz="1800" b="0" i="0" u="sng" strike="noStrike" kern="1200" cap="none" spc="0" normalizeH="0" baseline="0" noProof="0" dirty="0">
              <a:ln>
                <a:noFill/>
              </a:ln>
              <a:solidFill>
                <a:srgbClr val="0563C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sng" strike="noStrike" kern="1200" cap="none" spc="0" normalizeH="0" baseline="0" noProof="0" dirty="0">
              <a:ln>
                <a:noFill/>
              </a:ln>
              <a:solidFill>
                <a:srgbClr val="0563C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John K. </a:t>
            </a:r>
            <a:r>
              <a:rPr kumimoji="0" lang="da-D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Palmann</a:t>
            </a: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: </a:t>
            </a:r>
            <a:r>
              <a:rPr kumimoji="0" lang="da-DK" sz="18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hlinkClick r:id="rId9"/>
              </a:rPr>
              <a:t>jop@naviair.dk</a:t>
            </a:r>
            <a:endParaRPr kumimoji="0" lang="da-DK" sz="1800" b="0" i="0" u="sng" strike="noStrike" kern="1200" cap="none" spc="0" normalizeH="0" baseline="0" noProof="0" dirty="0">
              <a:ln>
                <a:noFill/>
              </a:ln>
              <a:solidFill>
                <a:srgbClr val="0563C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sng" strike="noStrike" kern="1200" cap="none" spc="0" normalizeH="0" baseline="0" noProof="0" dirty="0">
              <a:ln>
                <a:noFill/>
              </a:ln>
              <a:solidFill>
                <a:srgbClr val="0563C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Rasmus A. Sandfeld: </a:t>
            </a:r>
            <a:r>
              <a:rPr kumimoji="0" lang="da-DK" sz="18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hlinkClick r:id="rId10"/>
              </a:rPr>
              <a:t>rsf@naviair.dk</a:t>
            </a:r>
            <a:endParaRPr kumimoji="0" lang="da-DK" sz="1800" b="0" i="0" u="sng" strike="noStrike" kern="1200" cap="none" spc="0" normalizeH="0" baseline="0" noProof="0" dirty="0">
              <a:ln>
                <a:noFill/>
              </a:ln>
              <a:solidFill>
                <a:srgbClr val="0563C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sng" strike="noStrike" kern="1200" cap="none" spc="0" normalizeH="0" baseline="0" noProof="0" dirty="0">
              <a:ln>
                <a:noFill/>
              </a:ln>
              <a:solidFill>
                <a:srgbClr val="0563C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17" name="Grafik 16" descr="Smilende ansigt med massiv udfyldning">
            <a:extLst>
              <a:ext uri="{FF2B5EF4-FFF2-40B4-BE49-F238E27FC236}">
                <a16:creationId xmlns:a16="http://schemas.microsoft.com/office/drawing/2014/main" id="{53534E2D-5D41-22B6-231C-481AEAF8790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032104" y="2636912"/>
            <a:ext cx="432048" cy="432048"/>
          </a:xfrm>
          <a:prstGeom prst="rect">
            <a:avLst/>
          </a:prstGeom>
        </p:spPr>
      </p:pic>
      <p:pic>
        <p:nvPicPr>
          <p:cNvPr id="2" name="Billede 1">
            <a:extLst>
              <a:ext uri="{FF2B5EF4-FFF2-40B4-BE49-F238E27FC236}">
                <a16:creationId xmlns:a16="http://schemas.microsoft.com/office/drawing/2014/main" id="{CCA4271E-98CE-B926-3F1F-B9684375531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96091" y="6275271"/>
            <a:ext cx="1440160" cy="3733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30831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79376" y="230542"/>
            <a:ext cx="10901556" cy="1378164"/>
          </a:xfrm>
        </p:spPr>
        <p:txBody>
          <a:bodyPr/>
          <a:lstStyle/>
          <a:p>
            <a:r>
              <a:rPr lang="en-US" spc="300" err="1"/>
              <a:t>Tidligere</a:t>
            </a:r>
            <a:r>
              <a:rPr lang="en-US" spc="300" dirty="0"/>
              <a:t> </a:t>
            </a:r>
            <a:r>
              <a:rPr lang="en-US" spc="300" err="1"/>
              <a:t>spørgsmål</a:t>
            </a:r>
            <a:r>
              <a:rPr lang="en-US" spc="300" dirty="0"/>
              <a:t> &amp; </a:t>
            </a:r>
            <a:r>
              <a:rPr lang="en-US" spc="300" err="1"/>
              <a:t>svar</a:t>
            </a:r>
            <a:br>
              <a:rPr lang="en-US" b="0" spc="300" dirty="0">
                <a:cs typeface="Arial"/>
              </a:rPr>
            </a:br>
            <a:r>
              <a:rPr lang="en-US" sz="3200" b="0" spc="300" err="1">
                <a:cs typeface="Arial"/>
              </a:rPr>
              <a:t>Måske</a:t>
            </a:r>
            <a:r>
              <a:rPr lang="en-US" sz="3200" b="0" spc="300" dirty="0">
                <a:cs typeface="Arial"/>
              </a:rPr>
              <a:t> </a:t>
            </a:r>
            <a:r>
              <a:rPr lang="en-US" sz="3200" b="0" spc="300" err="1">
                <a:cs typeface="Arial"/>
              </a:rPr>
              <a:t>sidder</a:t>
            </a:r>
            <a:r>
              <a:rPr lang="en-US" sz="3200" b="0" spc="300" dirty="0">
                <a:cs typeface="Arial"/>
              </a:rPr>
              <a:t> du med </a:t>
            </a:r>
            <a:r>
              <a:rPr lang="en-US" sz="3200" b="0" spc="300" err="1">
                <a:cs typeface="Arial"/>
              </a:rPr>
              <a:t>nogle</a:t>
            </a:r>
            <a:r>
              <a:rPr lang="en-US" sz="3200" b="0" spc="300" dirty="0">
                <a:cs typeface="Arial"/>
              </a:rPr>
              <a:t> </a:t>
            </a:r>
            <a:r>
              <a:rPr lang="en-US" sz="3200" b="0" spc="300" err="1">
                <a:cs typeface="Arial"/>
              </a:rPr>
              <a:t>af</a:t>
            </a:r>
            <a:r>
              <a:rPr lang="en-US" sz="3200" b="0" spc="300" dirty="0">
                <a:cs typeface="Arial"/>
              </a:rPr>
              <a:t> de </a:t>
            </a:r>
            <a:r>
              <a:rPr lang="en-US" sz="3200" b="0" spc="300" err="1">
                <a:cs typeface="Arial"/>
              </a:rPr>
              <a:t>samme</a:t>
            </a:r>
            <a:r>
              <a:rPr lang="en-US" sz="3200" b="0" spc="300" dirty="0">
                <a:cs typeface="Arial"/>
              </a:rPr>
              <a:t>?</a:t>
            </a:r>
            <a:endParaRPr lang="en-US" sz="3200" spc="300" dirty="0" err="1"/>
          </a:p>
        </p:txBody>
      </p:sp>
      <p:sp>
        <p:nvSpPr>
          <p:cNvPr id="7" name="Rektangel: afrundede hjørner 6">
            <a:extLst>
              <a:ext uri="{FF2B5EF4-FFF2-40B4-BE49-F238E27FC236}">
                <a16:creationId xmlns:a16="http://schemas.microsoft.com/office/drawing/2014/main" id="{A230BEFB-66FB-1897-1EF7-C2AF69DE462D}"/>
              </a:ext>
            </a:extLst>
          </p:cNvPr>
          <p:cNvSpPr/>
          <p:nvPr/>
        </p:nvSpPr>
        <p:spPr>
          <a:xfrm>
            <a:off x="481497" y="1993448"/>
            <a:ext cx="10232883" cy="840033"/>
          </a:xfrm>
          <a:prstGeom prst="roundRect">
            <a:avLst>
              <a:gd name="adj" fmla="val 1174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da-DK" sz="2000" dirty="0" err="1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EF83712-28F4-B820-6765-002798594181}"/>
              </a:ext>
            </a:extLst>
          </p:cNvPr>
          <p:cNvSpPr txBox="1"/>
          <p:nvPr/>
        </p:nvSpPr>
        <p:spPr>
          <a:xfrm>
            <a:off x="680667" y="2135439"/>
            <a:ext cx="9740680" cy="61401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da-DK" sz="1400" i="1" spc="300" dirty="0">
                <a:solidFill>
                  <a:schemeClr val="accent2"/>
                </a:solidFill>
                <a:latin typeface="Arial"/>
              </a:rPr>
              <a:t>"Kan man få rabat (som LIF medlem) på baneleje uden for LIF </a:t>
            </a:r>
            <a:r>
              <a:rPr lang="da-DK" sz="1400" i="1" spc="300" err="1">
                <a:solidFill>
                  <a:schemeClr val="accent2"/>
                </a:solidFill>
                <a:latin typeface="Arial"/>
              </a:rPr>
              <a:t>Padels</a:t>
            </a:r>
            <a:r>
              <a:rPr lang="da-DK" sz="1400" i="1" spc="300" dirty="0">
                <a:solidFill>
                  <a:schemeClr val="accent2"/>
                </a:solidFill>
                <a:latin typeface="Arial"/>
              </a:rPr>
              <a:t> banetider?"</a:t>
            </a:r>
            <a:endParaRPr lang="da-DK" sz="1400" dirty="0">
              <a:solidFill>
                <a:schemeClr val="accent2"/>
              </a:solidFill>
              <a:latin typeface="Arial"/>
            </a:endParaRPr>
          </a:p>
          <a:p>
            <a:pPr>
              <a:lnSpc>
                <a:spcPct val="95000"/>
              </a:lnSpc>
              <a:defRPr/>
            </a:pPr>
            <a:br>
              <a:rPr lang="da-DK" sz="1400" spc="300" dirty="0">
                <a:solidFill>
                  <a:schemeClr val="accent2"/>
                </a:solidFill>
                <a:latin typeface="Arial"/>
              </a:rPr>
            </a:br>
            <a:r>
              <a:rPr lang="da-DK" sz="1400" spc="300" dirty="0">
                <a:solidFill>
                  <a:schemeClr val="accent2"/>
                </a:solidFill>
                <a:latin typeface="Arial"/>
              </a:rPr>
              <a:t>Svar: </a:t>
            </a:r>
            <a:r>
              <a:rPr lang="da-DK" sz="1400" dirty="0">
                <a:solidFill>
                  <a:prstClr val="white"/>
                </a:solidFill>
                <a:latin typeface="Arial"/>
              </a:rPr>
              <a:t>Nej, det er desværre ikke en del af vores aftale.</a:t>
            </a:r>
            <a:endParaRPr lang="fr-FR" dirty="0">
              <a:solidFill>
                <a:prstClr val="white"/>
              </a:solidFill>
              <a:cs typeface="Arial"/>
            </a:endParaRPr>
          </a:p>
        </p:txBody>
      </p:sp>
      <p:sp>
        <p:nvSpPr>
          <p:cNvPr id="2" name="Rektangel: afrundede hjørner 6">
            <a:extLst>
              <a:ext uri="{FF2B5EF4-FFF2-40B4-BE49-F238E27FC236}">
                <a16:creationId xmlns:a16="http://schemas.microsoft.com/office/drawing/2014/main" id="{6C4D048B-9644-A3C4-1BAC-4794EA5F17FA}"/>
              </a:ext>
            </a:extLst>
          </p:cNvPr>
          <p:cNvSpPr/>
          <p:nvPr/>
        </p:nvSpPr>
        <p:spPr>
          <a:xfrm>
            <a:off x="481497" y="2912022"/>
            <a:ext cx="10232883" cy="1121868"/>
          </a:xfrm>
          <a:prstGeom prst="roundRect">
            <a:avLst>
              <a:gd name="adj" fmla="val 1174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da-DK" sz="2000" dirty="0" err="1"/>
          </a:p>
        </p:txBody>
      </p:sp>
      <p:sp>
        <p:nvSpPr>
          <p:cNvPr id="4" name="Tekstfelt 7">
            <a:extLst>
              <a:ext uri="{FF2B5EF4-FFF2-40B4-BE49-F238E27FC236}">
                <a16:creationId xmlns:a16="http://schemas.microsoft.com/office/drawing/2014/main" id="{9E588480-E3FA-3D49-DD29-4C16CAC15D49}"/>
              </a:ext>
            </a:extLst>
          </p:cNvPr>
          <p:cNvSpPr txBox="1"/>
          <p:nvPr/>
        </p:nvSpPr>
        <p:spPr>
          <a:xfrm>
            <a:off x="691105" y="3054014"/>
            <a:ext cx="9740680" cy="81868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da-DK" sz="1400" i="1" spc="300" dirty="0">
                <a:solidFill>
                  <a:schemeClr val="accent2"/>
                </a:solidFill>
                <a:latin typeface="Arial"/>
              </a:rPr>
              <a:t>"Kan man få rabat (som LIF medlem) på single-træning med maskine?"</a:t>
            </a:r>
            <a:endParaRPr lang="da-DK" sz="1400" i="1" spc="300" dirty="0">
              <a:solidFill>
                <a:schemeClr val="accent2"/>
              </a:solidFill>
              <a:latin typeface="Arial"/>
              <a:cs typeface="Arial"/>
            </a:endParaRPr>
          </a:p>
          <a:p>
            <a:pPr>
              <a:lnSpc>
                <a:spcPct val="95000"/>
              </a:lnSpc>
              <a:defRPr/>
            </a:pPr>
            <a:br>
              <a:rPr lang="da-DK" sz="1400" spc="300" dirty="0">
                <a:solidFill>
                  <a:schemeClr val="accent2"/>
                </a:solidFill>
                <a:latin typeface="Arial"/>
              </a:rPr>
            </a:br>
            <a:r>
              <a:rPr lang="da-DK" sz="1400" spc="300" dirty="0">
                <a:solidFill>
                  <a:schemeClr val="accent2"/>
                </a:solidFill>
                <a:latin typeface="Arial"/>
              </a:rPr>
              <a:t>Svar: </a:t>
            </a:r>
            <a:r>
              <a:rPr lang="da-DK" sz="1400" dirty="0">
                <a:solidFill>
                  <a:prstClr val="white"/>
                </a:solidFill>
                <a:latin typeface="Arial"/>
              </a:rPr>
              <a:t>Nej. Vores aftale dækker kun leje af double-baner, da det er dét behov, vi mener, at vi bør dække, da vi er en foreningsdrevet klub. De forskellige klubber tilbyder træner og træning med maskine – men ikke gennem LIF.</a:t>
            </a:r>
            <a:endParaRPr lang="fr-FR" dirty="0">
              <a:solidFill>
                <a:prstClr val="white"/>
              </a:solidFill>
              <a:cs typeface="Arial"/>
            </a:endParaRPr>
          </a:p>
        </p:txBody>
      </p:sp>
      <p:sp>
        <p:nvSpPr>
          <p:cNvPr id="9" name="Rektangel: afrundede hjørner 6">
            <a:extLst>
              <a:ext uri="{FF2B5EF4-FFF2-40B4-BE49-F238E27FC236}">
                <a16:creationId xmlns:a16="http://schemas.microsoft.com/office/drawing/2014/main" id="{29A72B43-3691-7CB1-99E0-52E5881F448C}"/>
              </a:ext>
            </a:extLst>
          </p:cNvPr>
          <p:cNvSpPr/>
          <p:nvPr/>
        </p:nvSpPr>
        <p:spPr>
          <a:xfrm>
            <a:off x="481497" y="4133310"/>
            <a:ext cx="10232883" cy="881786"/>
          </a:xfrm>
          <a:prstGeom prst="roundRect">
            <a:avLst>
              <a:gd name="adj" fmla="val 1174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da-DK" sz="2000" dirty="0" err="1"/>
          </a:p>
        </p:txBody>
      </p:sp>
      <p:sp>
        <p:nvSpPr>
          <p:cNvPr id="14" name="Tekstfelt 7">
            <a:extLst>
              <a:ext uri="{FF2B5EF4-FFF2-40B4-BE49-F238E27FC236}">
                <a16:creationId xmlns:a16="http://schemas.microsoft.com/office/drawing/2014/main" id="{F26ABADD-B1C0-F391-105C-A57B25295309}"/>
              </a:ext>
            </a:extLst>
          </p:cNvPr>
          <p:cNvSpPr txBox="1"/>
          <p:nvPr/>
        </p:nvSpPr>
        <p:spPr>
          <a:xfrm>
            <a:off x="691104" y="4285739"/>
            <a:ext cx="9740680" cy="61401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da-DK" sz="1400" i="1" spc="300" dirty="0">
                <a:solidFill>
                  <a:schemeClr val="accent2"/>
                </a:solidFill>
                <a:latin typeface="Arial"/>
              </a:rPr>
              <a:t>"Må jeg tage 3 venner med (ikke-medlemmer) der gerne vi prøve </a:t>
            </a:r>
            <a:r>
              <a:rPr lang="da-DK" sz="1400" i="1" spc="300" dirty="0" err="1">
                <a:solidFill>
                  <a:schemeClr val="accent2"/>
                </a:solidFill>
                <a:latin typeface="Arial"/>
              </a:rPr>
              <a:t>Padel</a:t>
            </a:r>
            <a:r>
              <a:rPr lang="da-DK" sz="1400" i="1" spc="300" dirty="0">
                <a:solidFill>
                  <a:schemeClr val="accent2"/>
                </a:solidFill>
                <a:latin typeface="Arial"/>
              </a:rPr>
              <a:t>?"</a:t>
            </a:r>
            <a:endParaRPr lang="da-DK" sz="1400" spc="300" dirty="0">
              <a:solidFill>
                <a:schemeClr val="accent2"/>
              </a:solidFill>
              <a:latin typeface="Arial"/>
              <a:cs typeface="Arial"/>
            </a:endParaRPr>
          </a:p>
          <a:p>
            <a:pPr>
              <a:lnSpc>
                <a:spcPct val="95000"/>
              </a:lnSpc>
              <a:defRPr/>
            </a:pPr>
            <a:br>
              <a:rPr lang="da-DK" sz="1400" spc="300" dirty="0">
                <a:solidFill>
                  <a:schemeClr val="accent2"/>
                </a:solidFill>
                <a:latin typeface="Arial"/>
              </a:rPr>
            </a:br>
            <a:r>
              <a:rPr lang="da-DK" sz="1400" spc="300" dirty="0">
                <a:solidFill>
                  <a:schemeClr val="accent2"/>
                </a:solidFill>
                <a:latin typeface="Arial"/>
              </a:rPr>
              <a:t>Svar: </a:t>
            </a:r>
            <a:r>
              <a:rPr lang="da-DK" sz="1400" dirty="0">
                <a:solidFill>
                  <a:prstClr val="white"/>
                </a:solidFill>
                <a:latin typeface="Arial"/>
              </a:rPr>
              <a:t>Nej, det må man ikke. </a:t>
            </a:r>
            <a:endParaRPr lang="da-DK" sz="1400" dirty="0">
              <a:solidFill>
                <a:prstClr val="white"/>
              </a:solidFill>
              <a:cs typeface="Arial"/>
            </a:endParaRPr>
          </a:p>
        </p:txBody>
      </p:sp>
      <p:sp>
        <p:nvSpPr>
          <p:cNvPr id="18" name="Rektangel: afrundede hjørner 6">
            <a:extLst>
              <a:ext uri="{FF2B5EF4-FFF2-40B4-BE49-F238E27FC236}">
                <a16:creationId xmlns:a16="http://schemas.microsoft.com/office/drawing/2014/main" id="{60186A99-C47A-C489-689F-FCDA03A022E8}"/>
              </a:ext>
            </a:extLst>
          </p:cNvPr>
          <p:cNvSpPr/>
          <p:nvPr/>
        </p:nvSpPr>
        <p:spPr>
          <a:xfrm>
            <a:off x="491935" y="5114516"/>
            <a:ext cx="10232883" cy="881786"/>
          </a:xfrm>
          <a:prstGeom prst="roundRect">
            <a:avLst>
              <a:gd name="adj" fmla="val 1174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da-DK" sz="2000" dirty="0" err="1"/>
          </a:p>
        </p:txBody>
      </p:sp>
      <p:sp>
        <p:nvSpPr>
          <p:cNvPr id="21" name="Tekstfelt 7">
            <a:extLst>
              <a:ext uri="{FF2B5EF4-FFF2-40B4-BE49-F238E27FC236}">
                <a16:creationId xmlns:a16="http://schemas.microsoft.com/office/drawing/2014/main" id="{67AF4879-F4A5-8C40-71C0-427AED271AAB}"/>
              </a:ext>
            </a:extLst>
          </p:cNvPr>
          <p:cNvSpPr txBox="1"/>
          <p:nvPr/>
        </p:nvSpPr>
        <p:spPr>
          <a:xfrm>
            <a:off x="701542" y="5266945"/>
            <a:ext cx="9740680" cy="61401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da-DK" sz="1400" i="1" spc="300" dirty="0">
                <a:solidFill>
                  <a:schemeClr val="accent2"/>
                </a:solidFill>
                <a:latin typeface="Arial"/>
              </a:rPr>
              <a:t>"Må jeg tage mine børn med? Det kunne være super hyggeligt!"</a:t>
            </a:r>
            <a:endParaRPr lang="da-DK" sz="1400" i="1" spc="300" dirty="0">
              <a:solidFill>
                <a:schemeClr val="accent2"/>
              </a:solidFill>
              <a:latin typeface="Arial"/>
              <a:cs typeface="Arial"/>
            </a:endParaRPr>
          </a:p>
          <a:p>
            <a:pPr>
              <a:lnSpc>
                <a:spcPct val="95000"/>
              </a:lnSpc>
              <a:defRPr/>
            </a:pPr>
            <a:br>
              <a:rPr lang="da-DK" sz="1400" spc="300" dirty="0">
                <a:solidFill>
                  <a:schemeClr val="accent2"/>
                </a:solidFill>
                <a:latin typeface="Arial"/>
              </a:rPr>
            </a:br>
            <a:r>
              <a:rPr lang="da-DK" sz="1400" spc="300" dirty="0">
                <a:solidFill>
                  <a:schemeClr val="accent2"/>
                </a:solidFill>
                <a:latin typeface="Arial"/>
              </a:rPr>
              <a:t>Svar: </a:t>
            </a:r>
            <a:r>
              <a:rPr lang="da-DK" sz="1400" dirty="0">
                <a:solidFill>
                  <a:prstClr val="white"/>
                </a:solidFill>
                <a:latin typeface="Arial"/>
              </a:rPr>
              <a:t>Nej, det må man desværre ikke. Det kunne bestemt være hyggeligt – men skal gøres udenfor LIF regi </a:t>
            </a:r>
            <a:endParaRPr lang="da-DK" sz="1400" dirty="0">
              <a:solidFill>
                <a:prstClr val="white"/>
              </a:solidFill>
              <a:cs typeface="Arial"/>
            </a:endParaRP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B5F00F5A-5B27-E027-AC11-8DDA6B8851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979" y="6237225"/>
            <a:ext cx="1440160" cy="373375"/>
          </a:xfrm>
          <a:prstGeom prst="rect">
            <a:avLst/>
          </a:prstGeom>
        </p:spPr>
      </p:pic>
      <p:pic>
        <p:nvPicPr>
          <p:cNvPr id="5" name="Billede 4" descr="Et billede, der indeholder logo, symbol, emblem, Grafik&#10;&#10;Indhold genereret af kunstig intelligens kan være forkert.">
            <a:extLst>
              <a:ext uri="{FF2B5EF4-FFF2-40B4-BE49-F238E27FC236}">
                <a16:creationId xmlns:a16="http://schemas.microsoft.com/office/drawing/2014/main" id="{70A8392B-03B1-63CE-7502-92AA87876E8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8408" y="249736"/>
            <a:ext cx="1728192" cy="14844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02593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: afrundede hjørner 6">
            <a:extLst>
              <a:ext uri="{FF2B5EF4-FFF2-40B4-BE49-F238E27FC236}">
                <a16:creationId xmlns:a16="http://schemas.microsoft.com/office/drawing/2014/main" id="{A230BEFB-66FB-1897-1EF7-C2AF69DE462D}"/>
              </a:ext>
            </a:extLst>
          </p:cNvPr>
          <p:cNvSpPr/>
          <p:nvPr/>
        </p:nvSpPr>
        <p:spPr>
          <a:xfrm>
            <a:off x="481497" y="1993448"/>
            <a:ext cx="10232883" cy="840033"/>
          </a:xfrm>
          <a:prstGeom prst="roundRect">
            <a:avLst>
              <a:gd name="adj" fmla="val 1174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da-DK" sz="2000" dirty="0" err="1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EF83712-28F4-B820-6765-002798594181}"/>
              </a:ext>
            </a:extLst>
          </p:cNvPr>
          <p:cNvSpPr txBox="1"/>
          <p:nvPr/>
        </p:nvSpPr>
        <p:spPr>
          <a:xfrm>
            <a:off x="689326" y="2109462"/>
            <a:ext cx="9740680" cy="61401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da-DK" sz="1400" i="1" spc="300" dirty="0">
                <a:solidFill>
                  <a:schemeClr val="accent2"/>
                </a:solidFill>
                <a:latin typeface="Arial"/>
              </a:rPr>
              <a:t>"Kan man booke singlebaner?"</a:t>
            </a:r>
            <a:endParaRPr lang="da-DK" sz="1400" dirty="0">
              <a:solidFill>
                <a:schemeClr val="accent2"/>
              </a:solidFill>
              <a:latin typeface="Arial"/>
            </a:endParaRPr>
          </a:p>
          <a:p>
            <a:pPr>
              <a:lnSpc>
                <a:spcPct val="95000"/>
              </a:lnSpc>
              <a:defRPr/>
            </a:pPr>
            <a:br>
              <a:rPr lang="da-DK" sz="1400" spc="300" dirty="0">
                <a:solidFill>
                  <a:schemeClr val="accent2"/>
                </a:solidFill>
                <a:latin typeface="Arial"/>
              </a:rPr>
            </a:br>
            <a:r>
              <a:rPr lang="da-DK" sz="1400" spc="300" dirty="0">
                <a:solidFill>
                  <a:schemeClr val="accent2"/>
                </a:solidFill>
                <a:latin typeface="Arial"/>
              </a:rPr>
              <a:t>Svar: </a:t>
            </a:r>
            <a:r>
              <a:rPr lang="da-DK" sz="1400" dirty="0">
                <a:solidFill>
                  <a:prstClr val="white"/>
                </a:solidFill>
                <a:latin typeface="Arial"/>
              </a:rPr>
              <a:t>Ja, man kan booke både single- og doublebaner, dog max 2 timer per uge i alt og altid via LIF booker</a:t>
            </a:r>
            <a:endParaRPr lang="fr-FR" dirty="0">
              <a:solidFill>
                <a:prstClr val="white"/>
              </a:solidFill>
              <a:cs typeface="Arial"/>
            </a:endParaRPr>
          </a:p>
        </p:txBody>
      </p:sp>
      <p:sp>
        <p:nvSpPr>
          <p:cNvPr id="2" name="Rektangel: afrundede hjørner 6">
            <a:extLst>
              <a:ext uri="{FF2B5EF4-FFF2-40B4-BE49-F238E27FC236}">
                <a16:creationId xmlns:a16="http://schemas.microsoft.com/office/drawing/2014/main" id="{6C4D048B-9644-A3C4-1BAC-4794EA5F17FA}"/>
              </a:ext>
            </a:extLst>
          </p:cNvPr>
          <p:cNvSpPr/>
          <p:nvPr/>
        </p:nvSpPr>
        <p:spPr>
          <a:xfrm>
            <a:off x="481497" y="2912022"/>
            <a:ext cx="10232883" cy="1842113"/>
          </a:xfrm>
          <a:prstGeom prst="roundRect">
            <a:avLst>
              <a:gd name="adj" fmla="val 1174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da-DK" sz="2000" dirty="0" err="1"/>
          </a:p>
        </p:txBody>
      </p:sp>
      <p:sp>
        <p:nvSpPr>
          <p:cNvPr id="4" name="Tekstfelt 7">
            <a:extLst>
              <a:ext uri="{FF2B5EF4-FFF2-40B4-BE49-F238E27FC236}">
                <a16:creationId xmlns:a16="http://schemas.microsoft.com/office/drawing/2014/main" id="{9E588480-E3FA-3D49-DD29-4C16CAC15D49}"/>
              </a:ext>
            </a:extLst>
          </p:cNvPr>
          <p:cNvSpPr txBox="1"/>
          <p:nvPr/>
        </p:nvSpPr>
        <p:spPr>
          <a:xfrm>
            <a:off x="691105" y="3054014"/>
            <a:ext cx="9740680" cy="163737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da-DK" sz="1400" i="1" spc="300" dirty="0">
                <a:solidFill>
                  <a:schemeClr val="accent2"/>
                </a:solidFill>
                <a:latin typeface="Arial"/>
              </a:rPr>
              <a:t>"Kan jeg ikke bare </a:t>
            </a:r>
            <a:r>
              <a:rPr lang="da-DK" sz="1400" i="1" u="sng" spc="300" dirty="0">
                <a:solidFill>
                  <a:schemeClr val="accent2"/>
                </a:solidFill>
                <a:latin typeface="Arial"/>
              </a:rPr>
              <a:t>selv</a:t>
            </a:r>
            <a:r>
              <a:rPr lang="da-DK" sz="1400" i="1" spc="300" dirty="0">
                <a:solidFill>
                  <a:schemeClr val="accent2"/>
                </a:solidFill>
                <a:latin typeface="Arial"/>
              </a:rPr>
              <a:t> booke bane?</a:t>
            </a:r>
            <a:endParaRPr lang="da-DK" sz="1400" i="1" spc="300" dirty="0">
              <a:solidFill>
                <a:schemeClr val="accent2"/>
              </a:solidFill>
              <a:latin typeface="Arial"/>
              <a:cs typeface="Arial"/>
            </a:endParaRPr>
          </a:p>
          <a:p>
            <a:pPr>
              <a:lnSpc>
                <a:spcPct val="95000"/>
              </a:lnSpc>
              <a:defRPr/>
            </a:pPr>
            <a:br>
              <a:rPr lang="da-DK" sz="1400" spc="300" dirty="0">
                <a:solidFill>
                  <a:schemeClr val="accent2"/>
                </a:solidFill>
                <a:latin typeface="Arial"/>
              </a:rPr>
            </a:br>
            <a:r>
              <a:rPr lang="da-DK" sz="1400" spc="300" dirty="0">
                <a:solidFill>
                  <a:schemeClr val="accent2"/>
                </a:solidFill>
                <a:latin typeface="Arial"/>
              </a:rPr>
              <a:t>Svar: </a:t>
            </a:r>
            <a:r>
              <a:rPr lang="da-DK" sz="1400" dirty="0">
                <a:solidFill>
                  <a:prstClr val="white"/>
                </a:solidFill>
                <a:latin typeface="Arial"/>
              </a:rPr>
              <a:t>Nej. </a:t>
            </a:r>
            <a:r>
              <a:rPr lang="da-DK" sz="1400" dirty="0" err="1">
                <a:solidFill>
                  <a:prstClr val="white"/>
                </a:solidFill>
                <a:latin typeface="Arial"/>
              </a:rPr>
              <a:t>Bookerne</a:t>
            </a:r>
            <a:r>
              <a:rPr lang="da-DK" sz="1400" dirty="0">
                <a:solidFill>
                  <a:prstClr val="white"/>
                </a:solidFill>
                <a:latin typeface="Arial"/>
              </a:rPr>
              <a:t> styrer alle banereservationer. Herved holder vi bedst styr på hvilke medlemmer der spiller, vores økonomi, vores regler m.v. Det er i vores alles interesse at disse overholdes, så ikke vi mister vores gode aftale med både Tårnby Racket Club samt Dragør Racket Club.</a:t>
            </a:r>
            <a:endParaRPr lang="da-DK" sz="1400" dirty="0">
              <a:solidFill>
                <a:prstClr val="white"/>
              </a:solidFill>
              <a:latin typeface="Arial"/>
              <a:cs typeface="Arial"/>
            </a:endParaRPr>
          </a:p>
          <a:p>
            <a:pPr>
              <a:lnSpc>
                <a:spcPct val="95000"/>
              </a:lnSpc>
              <a:defRPr/>
            </a:pPr>
            <a:endParaRPr lang="da-DK" sz="1400" dirty="0">
              <a:solidFill>
                <a:prstClr val="white"/>
              </a:solidFill>
              <a:latin typeface="Arial"/>
              <a:cs typeface="Arial"/>
            </a:endParaRPr>
          </a:p>
          <a:p>
            <a:pPr>
              <a:lnSpc>
                <a:spcPct val="95000"/>
              </a:lnSpc>
              <a:defRPr/>
            </a:pPr>
            <a:r>
              <a:rPr lang="da-DK" sz="1400" dirty="0">
                <a:solidFill>
                  <a:prstClr val="white"/>
                </a:solidFill>
                <a:latin typeface="Arial"/>
                <a:cs typeface="Arial"/>
              </a:rPr>
              <a:t>Vores bookere gør et stort stykke arbejde, men hvis du mod forventning oplever for lange svartider, bedes du række ud til: formand </a:t>
            </a:r>
            <a:r>
              <a:rPr lang="da-DK" sz="1400" dirty="0">
                <a:solidFill>
                  <a:prstClr val="white"/>
                </a:solidFill>
                <a:latin typeface="Arial"/>
                <a:cs typeface="Arial"/>
                <a:hlinkClick r:id="rId4"/>
              </a:rPr>
              <a:t>marianne.andersen@cph.dk</a:t>
            </a:r>
            <a:r>
              <a:rPr lang="da-DK" sz="1400" dirty="0">
                <a:solidFill>
                  <a:prstClr val="white"/>
                </a:solidFill>
                <a:latin typeface="Arial"/>
                <a:cs typeface="Arial"/>
              </a:rPr>
              <a:t>  eller sektionsleder </a:t>
            </a:r>
            <a:r>
              <a:rPr lang="da-DK" sz="1400" dirty="0">
                <a:solidFill>
                  <a:prstClr val="white"/>
                </a:solidFill>
                <a:latin typeface="Arial"/>
                <a:cs typeface="Arial"/>
                <a:hlinkClick r:id="rId5"/>
              </a:rPr>
              <a:t>peter.johannesen@cph.dk</a:t>
            </a:r>
            <a:r>
              <a:rPr lang="da-DK" sz="140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da-DK" sz="1400" dirty="0">
                <a:solidFill>
                  <a:prstClr val="white"/>
                </a:solidFill>
                <a:latin typeface="Arial"/>
                <a:cs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</a:p>
        </p:txBody>
      </p:sp>
      <p:sp>
        <p:nvSpPr>
          <p:cNvPr id="11" name="Title 5">
            <a:extLst>
              <a:ext uri="{FF2B5EF4-FFF2-40B4-BE49-F238E27FC236}">
                <a16:creationId xmlns:a16="http://schemas.microsoft.com/office/drawing/2014/main" id="{B40BA779-FAD6-F6B2-D020-F93D120DCBEF}"/>
              </a:ext>
            </a:extLst>
          </p:cNvPr>
          <p:cNvSpPr txBox="1">
            <a:spLocks/>
          </p:cNvSpPr>
          <p:nvPr/>
        </p:nvSpPr>
        <p:spPr>
          <a:xfrm>
            <a:off x="479376" y="230542"/>
            <a:ext cx="10901556" cy="137816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sz="44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pc="300" err="1"/>
              <a:t>Tidligere</a:t>
            </a:r>
            <a:r>
              <a:rPr lang="en-US" spc="300" dirty="0"/>
              <a:t> </a:t>
            </a:r>
            <a:r>
              <a:rPr lang="en-US" spc="300" err="1"/>
              <a:t>spørgsmål</a:t>
            </a:r>
            <a:r>
              <a:rPr lang="en-US" spc="300" dirty="0"/>
              <a:t> &amp; </a:t>
            </a:r>
            <a:r>
              <a:rPr lang="en-US" spc="300" err="1"/>
              <a:t>svar</a:t>
            </a:r>
            <a:br>
              <a:rPr lang="en-US" b="0" spc="300" dirty="0">
                <a:cs typeface="Arial"/>
              </a:rPr>
            </a:br>
            <a:r>
              <a:rPr lang="en-US" sz="3200" b="0" spc="300" err="1">
                <a:cs typeface="Arial"/>
              </a:rPr>
              <a:t>Måske</a:t>
            </a:r>
            <a:r>
              <a:rPr lang="en-US" sz="3200" b="0" spc="300" dirty="0">
                <a:cs typeface="Arial"/>
              </a:rPr>
              <a:t> </a:t>
            </a:r>
            <a:r>
              <a:rPr lang="en-US" sz="3200" b="0" spc="300" err="1">
                <a:cs typeface="Arial"/>
              </a:rPr>
              <a:t>sidder</a:t>
            </a:r>
            <a:r>
              <a:rPr lang="en-US" sz="3200" b="0" spc="300" dirty="0">
                <a:cs typeface="Arial"/>
              </a:rPr>
              <a:t> du med </a:t>
            </a:r>
            <a:r>
              <a:rPr lang="en-US" sz="3200" b="0" spc="300" err="1">
                <a:cs typeface="Arial"/>
              </a:rPr>
              <a:t>nogle</a:t>
            </a:r>
            <a:r>
              <a:rPr lang="en-US" sz="3200" b="0" spc="300" dirty="0">
                <a:cs typeface="Arial"/>
              </a:rPr>
              <a:t> </a:t>
            </a:r>
            <a:r>
              <a:rPr lang="en-US" sz="3200" b="0" spc="300" err="1">
                <a:cs typeface="Arial"/>
              </a:rPr>
              <a:t>af</a:t>
            </a:r>
            <a:r>
              <a:rPr lang="en-US" sz="3200" b="0" spc="300" dirty="0">
                <a:cs typeface="Arial"/>
              </a:rPr>
              <a:t> de </a:t>
            </a:r>
            <a:r>
              <a:rPr lang="en-US" sz="3200" b="0" spc="300" err="1">
                <a:cs typeface="Arial"/>
              </a:rPr>
              <a:t>samme</a:t>
            </a:r>
            <a:r>
              <a:rPr lang="en-US" sz="3200" b="0" spc="300" dirty="0">
                <a:cs typeface="Arial"/>
              </a:rPr>
              <a:t>?</a:t>
            </a:r>
            <a:endParaRPr lang="en-US" sz="3200" spc="300" dirty="0" err="1"/>
          </a:p>
        </p:txBody>
      </p:sp>
      <p:sp>
        <p:nvSpPr>
          <p:cNvPr id="3" name="Rektangel: afrundede hjørner 6">
            <a:extLst>
              <a:ext uri="{FF2B5EF4-FFF2-40B4-BE49-F238E27FC236}">
                <a16:creationId xmlns:a16="http://schemas.microsoft.com/office/drawing/2014/main" id="{0994FD4F-47A9-D2A0-6DC0-DA5817BE7B81}"/>
              </a:ext>
            </a:extLst>
          </p:cNvPr>
          <p:cNvSpPr/>
          <p:nvPr/>
        </p:nvSpPr>
        <p:spPr>
          <a:xfrm>
            <a:off x="481497" y="4884872"/>
            <a:ext cx="10232883" cy="840033"/>
          </a:xfrm>
          <a:prstGeom prst="roundRect">
            <a:avLst>
              <a:gd name="adj" fmla="val 1174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da-DK" sz="2000" dirty="0" err="1"/>
          </a:p>
        </p:txBody>
      </p:sp>
      <p:sp>
        <p:nvSpPr>
          <p:cNvPr id="5" name="Tekstfelt 7">
            <a:extLst>
              <a:ext uri="{FF2B5EF4-FFF2-40B4-BE49-F238E27FC236}">
                <a16:creationId xmlns:a16="http://schemas.microsoft.com/office/drawing/2014/main" id="{71CA463F-F56F-E661-3F73-0E5B7A564C9E}"/>
              </a:ext>
            </a:extLst>
          </p:cNvPr>
          <p:cNvSpPr txBox="1"/>
          <p:nvPr/>
        </p:nvSpPr>
        <p:spPr>
          <a:xfrm>
            <a:off x="680667" y="5026864"/>
            <a:ext cx="9740680" cy="61401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da-DK" sz="1400" i="1" spc="300" dirty="0">
                <a:solidFill>
                  <a:schemeClr val="accent2"/>
                </a:solidFill>
                <a:latin typeface="Arial"/>
              </a:rPr>
              <a:t>"Kan man leje udstyr?"</a:t>
            </a:r>
            <a:endParaRPr lang="da-DK" sz="1400" dirty="0">
              <a:solidFill>
                <a:schemeClr val="accent2"/>
              </a:solidFill>
              <a:latin typeface="Arial"/>
            </a:endParaRPr>
          </a:p>
          <a:p>
            <a:pPr>
              <a:lnSpc>
                <a:spcPct val="95000"/>
              </a:lnSpc>
              <a:defRPr/>
            </a:pPr>
            <a:br>
              <a:rPr lang="da-DK" sz="1400" spc="300" dirty="0">
                <a:solidFill>
                  <a:schemeClr val="accent2"/>
                </a:solidFill>
                <a:latin typeface="Arial"/>
              </a:rPr>
            </a:br>
            <a:r>
              <a:rPr lang="da-DK" sz="1400" spc="300" dirty="0">
                <a:solidFill>
                  <a:schemeClr val="accent2"/>
                </a:solidFill>
                <a:latin typeface="Arial"/>
              </a:rPr>
              <a:t>Svar: </a:t>
            </a:r>
            <a:r>
              <a:rPr lang="da-DK" sz="1400" spc="300" dirty="0">
                <a:solidFill>
                  <a:schemeClr val="bg1"/>
                </a:solidFill>
                <a:latin typeface="Arial"/>
              </a:rPr>
              <a:t>Ja, du kan leje </a:t>
            </a:r>
            <a:r>
              <a:rPr lang="da-DK" sz="1400" spc="300" dirty="0" err="1">
                <a:solidFill>
                  <a:schemeClr val="bg1"/>
                </a:solidFill>
                <a:latin typeface="Arial"/>
              </a:rPr>
              <a:t>Padel</a:t>
            </a:r>
            <a:r>
              <a:rPr lang="da-DK" sz="1400" spc="300" dirty="0">
                <a:solidFill>
                  <a:schemeClr val="bg1"/>
                </a:solidFill>
                <a:latin typeface="Arial"/>
              </a:rPr>
              <a:t> bat i hallerne (40 DKK pr. bat betales via MobilePay)</a:t>
            </a:r>
            <a:endParaRPr lang="da-DK" sz="1400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4BF6EA4D-8CA3-14C3-50B0-CE812321CC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9376" y="6271526"/>
            <a:ext cx="1440160" cy="373375"/>
          </a:xfrm>
          <a:prstGeom prst="rect">
            <a:avLst/>
          </a:prstGeom>
        </p:spPr>
      </p:pic>
      <p:pic>
        <p:nvPicPr>
          <p:cNvPr id="10" name="Billede 9" descr="Et billede, der indeholder logo, symbol, emblem, Grafik&#10;&#10;Indhold genereret af kunstig intelligens kan være forkert.">
            <a:extLst>
              <a:ext uri="{FF2B5EF4-FFF2-40B4-BE49-F238E27FC236}">
                <a16:creationId xmlns:a16="http://schemas.microsoft.com/office/drawing/2014/main" id="{DD8482CD-D1C3-881B-DA2F-8E5C4E611DB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8408" y="249736"/>
            <a:ext cx="1728192" cy="14844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205429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2a9e863a-ad88-40f8-8133-18bab0cd26d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2a9e863a-ad88-40f8-8133-18bab0cd26d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2a9e863a-ad88-40f8-8133-18bab0cd26d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2a9e863a-ad88-40f8-8133-18bab0cd26d1"/>
</p:tagLst>
</file>

<file path=ppt/theme/theme1.xml><?xml version="1.0" encoding="utf-8"?>
<a:theme xmlns:a="http://schemas.openxmlformats.org/drawingml/2006/main" name="Blank">
  <a:themeElements>
    <a:clrScheme name="CPH">
      <a:dk1>
        <a:srgbClr val="071143"/>
      </a:dk1>
      <a:lt1>
        <a:sysClr val="window" lastClr="FFFFFF"/>
      </a:lt1>
      <a:dk2>
        <a:srgbClr val="353535"/>
      </a:dk2>
      <a:lt2>
        <a:srgbClr val="6E9AD3"/>
      </a:lt2>
      <a:accent1>
        <a:srgbClr val="071143"/>
      </a:accent1>
      <a:accent2>
        <a:srgbClr val="FECB00"/>
      </a:accent2>
      <a:accent3>
        <a:srgbClr val="646771"/>
      </a:accent3>
      <a:accent4>
        <a:srgbClr val="80888D"/>
      </a:accent4>
      <a:accent5>
        <a:srgbClr val="A4A8AD"/>
      </a:accent5>
      <a:accent6>
        <a:srgbClr val="E0E4E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solidFill>
            <a:schemeClr val="tx1"/>
          </a:solidFill>
        </a:ln>
      </a:spPr>
      <a:bodyPr rtlCol="0" anchor="ctr"/>
      <a:lstStyle>
        <a:defPPr algn="ctr">
          <a:lnSpc>
            <a:spcPct val="95000"/>
          </a:lnSpc>
          <a:defRPr sz="2000" dirty="0" err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5000"/>
          </a:lnSpc>
          <a:defRPr sz="2000" dirty="0" err="1">
            <a:solidFill>
              <a:schemeClr val="tx1"/>
            </a:solidFill>
          </a:defRPr>
        </a:defPPr>
      </a:lstStyle>
    </a:txDef>
  </a:objectDefaults>
  <a:extraClrSchemeLst/>
  <a:custClrLst>
    <a:custClr name="CPH blue">
      <a:srgbClr val="212C53"/>
    </a:custClr>
    <a:custClr name="CPH white">
      <a:srgbClr val="FFFFFF"/>
    </a:custClr>
    <a:custClr name="Dark gray">
      <a:srgbClr val="646771"/>
    </a:custClr>
    <a:custClr name="Mid gray">
      <a:srgbClr val="80888D"/>
    </a:custClr>
    <a:custClr name="Light gray">
      <a:srgbClr val="A4A8AD"/>
    </a:custClr>
    <a:custClr name="Very light gray">
      <a:srgbClr val="DFE3E6"/>
    </a:custClr>
    <a:custClr name="Shopping experiences">
      <a:srgbClr val="C4262E"/>
    </a:custClr>
    <a:custClr name="Airport facilities">
      <a:srgbClr val="FECB00"/>
    </a:custClr>
    <a:custClr name="Direct gray">
      <a:srgbClr val="353535"/>
    </a:custClr>
    <a:custClr name="Budget blue">
      <a:srgbClr val="6E9AD3"/>
    </a:custClr>
  </a:custClrLst>
  <a:extLst>
    <a:ext uri="{05A4C25C-085E-4340-85A3-A5531E510DB2}">
      <thm15:themeFamily xmlns:thm15="http://schemas.microsoft.com/office/thememl/2012/main" name="Blank.potx" id="{486AD6A2-1E8C-436C-A927-E6F041E87F73}" vid="{45E12EB1-4D37-4C23-B8FB-3D58AA519A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CPH blue">
      <a:srgbClr val="212C53"/>
    </a:custClr>
    <a:custClr name="CPH white">
      <a:srgbClr val="FFFFFF"/>
    </a:custClr>
    <a:custClr name="Dark gray">
      <a:srgbClr val="646771"/>
    </a:custClr>
    <a:custClr name="Mid gray">
      <a:srgbClr val="80888D"/>
    </a:custClr>
    <a:custClr name="Light gray">
      <a:srgbClr val="A4A8AD"/>
    </a:custClr>
    <a:custClr name="Very light gray">
      <a:srgbClr val="DFE3E6"/>
    </a:custClr>
    <a:custClr name="Shopping experiences">
      <a:srgbClr val="C4262E"/>
    </a:custClr>
    <a:custClr name="Airport facilities">
      <a:srgbClr val="FECB00"/>
    </a:custClr>
    <a:custClr name="Direct gray">
      <a:srgbClr val="353535"/>
    </a:custClr>
    <a:custClr name="Budget blue">
      <a:srgbClr val="6E9AD3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0CB575EE33B64EA0775E86ABBE7B2D" ma:contentTypeVersion="11" ma:contentTypeDescription="Create a new document." ma:contentTypeScope="" ma:versionID="fd1053ae4a995a4ffc00a20af4aa11dc">
  <xsd:schema xmlns:xsd="http://www.w3.org/2001/XMLSchema" xmlns:xs="http://www.w3.org/2001/XMLSchema" xmlns:p="http://schemas.microsoft.com/office/2006/metadata/properties" xmlns:ns2="a161596e-a17c-4d31-9264-161127267378" xmlns:ns3="8a24a423-ef4f-4d65-ba79-09b872c70206" targetNamespace="http://schemas.microsoft.com/office/2006/metadata/properties" ma:root="true" ma:fieldsID="19e0e20938af7c2ea8dbffd42d9bec9f" ns2:_="" ns3:_="">
    <xsd:import namespace="a161596e-a17c-4d31-9264-161127267378"/>
    <xsd:import namespace="8a24a423-ef4f-4d65-ba79-09b872c702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1596e-a17c-4d31-9264-1611272673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88143dc-556d-4f3a-a8a6-aec3fa0fad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24a423-ef4f-4d65-ba79-09b872c7020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ae77d21-43b2-405e-936f-d24a06462b38}" ma:internalName="TaxCatchAll" ma:showField="CatchAllData" ma:web="8a24a423-ef4f-4d65-ba79-09b872c702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a24a423-ef4f-4d65-ba79-09b872c70206" xsi:nil="true"/>
    <lcf76f155ced4ddcb4097134ff3c332f xmlns="a161596e-a17c-4d31-9264-161127267378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A940D2-DD4C-492C-9D05-EC36A8C09B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61596e-a17c-4d31-9264-161127267378"/>
    <ds:schemaRef ds:uri="8a24a423-ef4f-4d65-ba79-09b872c702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C222BD-8C9A-4B96-8C7E-6272B438803A}">
  <ds:schemaRefs>
    <ds:schemaRef ds:uri="http://schemas.microsoft.com/office/2006/metadata/properties"/>
    <ds:schemaRef ds:uri="http://schemas.microsoft.com/office/infopath/2007/PartnerControls"/>
    <ds:schemaRef ds:uri="8a24a423-ef4f-4d65-ba79-09b872c70206"/>
    <ds:schemaRef ds:uri="a161596e-a17c-4d31-9264-161127267378"/>
  </ds:schemaRefs>
</ds:datastoreItem>
</file>

<file path=customXml/itemProps3.xml><?xml version="1.0" encoding="utf-8"?>
<ds:datastoreItem xmlns:ds="http://schemas.openxmlformats.org/officeDocument/2006/customXml" ds:itemID="{885C6547-1725-45AC-9B95-28C70F3410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</TotalTime>
  <Words>677</Words>
  <Application>Microsoft Office PowerPoint</Application>
  <PresentationFormat>Widescreen</PresentationFormat>
  <Paragraphs>63</Paragraphs>
  <Slides>4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Blank</vt:lpstr>
      <vt:lpstr>Er du ny i LIF Padel?  Velkommen i klubben!</vt:lpstr>
      <vt:lpstr>Bane booking – LIF Padel tennis</vt:lpstr>
      <vt:lpstr>Tidligere spørgsmål &amp; svar Måske sidder du med nogle af de samme?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Helle Normann Pedersen</dc:creator>
  <cp:lastModifiedBy>Palle Andersen</cp:lastModifiedBy>
  <cp:revision>212</cp:revision>
  <dcterms:created xsi:type="dcterms:W3CDTF">2024-04-30T12:46:50Z</dcterms:created>
  <dcterms:modified xsi:type="dcterms:W3CDTF">2025-03-25T12:08:23Z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fyTimeStamp">
    <vt:lpwstr>2016-04-01T09:33:30.2993985</vt:lpwstr>
  </property>
  <property fmtid="{D5CDD505-2E9C-101B-9397-08002B2CF9AE}" pid="3" name="ContentTypeId">
    <vt:lpwstr>0x0101009B0CB575EE33B64EA0775E86ABBE7B2D</vt:lpwstr>
  </property>
  <property fmtid="{D5CDD505-2E9C-101B-9397-08002B2CF9AE}" pid="4" name="MediaServiceImageTags">
    <vt:lpwstr/>
  </property>
</Properties>
</file>